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notesSlides/notesSlide8.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6.xml" ContentType="application/vnd.openxmlformats-officedocument.presentationml.notesSlide+xml"/>
  <Override PartName="/ppt/diagrams/data3.xml" ContentType="application/vnd.openxmlformats-officedocument.drawingml.diagramData+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Override PartName="/ppt/notesSlides/notesSlide3.xml" ContentType="application/vnd.openxmlformats-officedocument.presentationml.notesSlide+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26"/>
  </p:notesMasterIdLst>
  <p:sldIdLst>
    <p:sldId id="256" r:id="rId2"/>
    <p:sldId id="272" r:id="rId3"/>
    <p:sldId id="258" r:id="rId4"/>
    <p:sldId id="267" r:id="rId5"/>
    <p:sldId id="263" r:id="rId6"/>
    <p:sldId id="269" r:id="rId7"/>
    <p:sldId id="284" r:id="rId8"/>
    <p:sldId id="270" r:id="rId9"/>
    <p:sldId id="268" r:id="rId10"/>
    <p:sldId id="271" r:id="rId11"/>
    <p:sldId id="264" r:id="rId12"/>
    <p:sldId id="260" r:id="rId13"/>
    <p:sldId id="261" r:id="rId14"/>
    <p:sldId id="273" r:id="rId15"/>
    <p:sldId id="285" r:id="rId16"/>
    <p:sldId id="276" r:id="rId17"/>
    <p:sldId id="280" r:id="rId18"/>
    <p:sldId id="279" r:id="rId19"/>
    <p:sldId id="281" r:id="rId20"/>
    <p:sldId id="275" r:id="rId21"/>
    <p:sldId id="282" r:id="rId22"/>
    <p:sldId id="277" r:id="rId23"/>
    <p:sldId id="278" r:id="rId24"/>
    <p:sldId id="262" r:id="rId2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srgbClr val="FF0000"/>
    </p:penClr>
  </p:showPr>
  <p:clrMru>
    <a:srgbClr val="FF9900"/>
    <a:srgbClr val="FF66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1" Type="http://schemas.openxmlformats.org/officeDocument/2006/relationships/image" Target="../media/image4.gif"/></Relationships>
</file>

<file path=ppt/diagrams/_rels/drawing1.xml.rels><?xml version="1.0" encoding="UTF-8" standalone="yes"?>
<Relationships xmlns="http://schemas.openxmlformats.org/package/2006/relationships"><Relationship Id="rId1" Type="http://schemas.openxmlformats.org/officeDocument/2006/relationships/image" Target="../media/image4.gif"/></Relationships>
</file>

<file path=ppt/diagrams/_rels/drawing2.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F69F946-6075-4659-96EA-E74D09592E23}" type="doc">
      <dgm:prSet loTypeId="urn:microsoft.com/office/officeart/2005/8/layout/vList4#1" loCatId="list" qsTypeId="urn:microsoft.com/office/officeart/2005/8/quickstyle/simple1" qsCatId="simple" csTypeId="urn:microsoft.com/office/officeart/2005/8/colors/accent1_2" csCatId="accent1" phldr="1"/>
      <dgm:spPr/>
      <dgm:t>
        <a:bodyPr/>
        <a:lstStyle/>
        <a:p>
          <a:endParaRPr lang="en-US"/>
        </a:p>
      </dgm:t>
    </dgm:pt>
    <dgm:pt modelId="{59960C38-497A-48F8-9F4C-8DC24975F8F7}">
      <dgm:prSet phldrT="[Text]" custT="1"/>
      <dgm:spPr/>
      <dgm:t>
        <a:bodyPr/>
        <a:lstStyle/>
        <a:p>
          <a:pPr algn="r"/>
          <a:endParaRPr lang="en-US" sz="3200" dirty="0" smtClean="0"/>
        </a:p>
        <a:p>
          <a:pPr algn="r"/>
          <a:r>
            <a:rPr lang="he-IL" sz="3200" dirty="0" smtClean="0"/>
            <a:t>והביאנו לשלום מארבע כנפות</a:t>
          </a:r>
          <a:r>
            <a:rPr lang="en-US" sz="3200" dirty="0" smtClean="0"/>
            <a:t> </a:t>
          </a:r>
          <a:r>
            <a:rPr lang="he-IL" sz="3200" dirty="0" smtClean="0"/>
            <a:t>הארץ </a:t>
          </a:r>
          <a:r>
            <a:rPr lang="en-US" sz="3200" dirty="0" smtClean="0"/>
            <a:t> </a:t>
          </a:r>
        </a:p>
        <a:p>
          <a:pPr algn="r"/>
          <a:r>
            <a:rPr lang="en-US" sz="3200" i="1" dirty="0" smtClean="0"/>
            <a:t>and he will bring us peacefully from the four corners of the earth…</a:t>
          </a:r>
          <a:endParaRPr lang="en-US" sz="3200" dirty="0"/>
        </a:p>
      </dgm:t>
    </dgm:pt>
    <dgm:pt modelId="{0EC8FED7-0BE1-4F87-A548-082DEDB9B435}" type="parTrans" cxnId="{B57ACF20-B932-4480-9917-860CFC55DD62}">
      <dgm:prSet/>
      <dgm:spPr/>
      <dgm:t>
        <a:bodyPr/>
        <a:lstStyle/>
        <a:p>
          <a:endParaRPr lang="en-US"/>
        </a:p>
      </dgm:t>
    </dgm:pt>
    <dgm:pt modelId="{2CE02468-F2E5-4099-A206-790811CDA368}" type="sibTrans" cxnId="{B57ACF20-B932-4480-9917-860CFC55DD62}">
      <dgm:prSet/>
      <dgm:spPr/>
      <dgm:t>
        <a:bodyPr/>
        <a:lstStyle/>
        <a:p>
          <a:endParaRPr lang="en-US"/>
        </a:p>
      </dgm:t>
    </dgm:pt>
    <dgm:pt modelId="{43146AED-99B5-4A2D-94EE-7A7A45BB4D2A}">
      <dgm:prSet phldrT="[Text]" custT="1"/>
      <dgm:spPr/>
      <dgm:t>
        <a:bodyPr/>
        <a:lstStyle/>
        <a:p>
          <a:pPr algn="r"/>
          <a:r>
            <a:rPr lang="en-US" sz="2800" i="1" dirty="0" smtClean="0">
              <a:solidFill>
                <a:schemeClr val="tx1">
                  <a:lumMod val="75000"/>
                  <a:lumOff val="25000"/>
                </a:schemeClr>
              </a:solidFill>
            </a:rPr>
            <a:t> </a:t>
          </a:r>
          <a:r>
            <a:rPr lang="en-US" sz="2800" i="1" dirty="0" err="1" smtClean="0">
              <a:solidFill>
                <a:schemeClr val="tx1">
                  <a:lumMod val="75000"/>
                  <a:lumOff val="25000"/>
                </a:schemeClr>
              </a:solidFill>
            </a:rPr>
            <a:t>Shacharit</a:t>
          </a:r>
          <a:r>
            <a:rPr lang="en-US" sz="2800" i="1" dirty="0" smtClean="0">
              <a:solidFill>
                <a:schemeClr val="tx1">
                  <a:lumMod val="75000"/>
                  <a:lumOff val="25000"/>
                </a:schemeClr>
              </a:solidFill>
            </a:rPr>
            <a:t> prayers </a:t>
          </a:r>
          <a:r>
            <a:rPr lang="he-IL" sz="2800" i="1" dirty="0" smtClean="0">
              <a:solidFill>
                <a:schemeClr val="tx1">
                  <a:lumMod val="75000"/>
                  <a:lumOff val="25000"/>
                </a:schemeClr>
              </a:solidFill>
            </a:rPr>
            <a:t>אהבה רבה</a:t>
          </a:r>
          <a:endParaRPr lang="en-US" sz="1800" i="1" dirty="0">
            <a:solidFill>
              <a:schemeClr val="tx1">
                <a:lumMod val="75000"/>
                <a:lumOff val="25000"/>
              </a:schemeClr>
            </a:solidFill>
          </a:endParaRPr>
        </a:p>
      </dgm:t>
    </dgm:pt>
    <dgm:pt modelId="{F2294128-C405-4D87-AB99-EACE3CF72F6C}" type="parTrans" cxnId="{11556101-0A9B-4240-921C-2DB47ABE6F39}">
      <dgm:prSet/>
      <dgm:spPr/>
      <dgm:t>
        <a:bodyPr/>
        <a:lstStyle/>
        <a:p>
          <a:endParaRPr lang="en-US"/>
        </a:p>
      </dgm:t>
    </dgm:pt>
    <dgm:pt modelId="{42847901-2D21-4FE5-8B87-D799C6583ED8}" type="sibTrans" cxnId="{11556101-0A9B-4240-921C-2DB47ABE6F39}">
      <dgm:prSet/>
      <dgm:spPr/>
      <dgm:t>
        <a:bodyPr/>
        <a:lstStyle/>
        <a:p>
          <a:endParaRPr lang="en-US"/>
        </a:p>
      </dgm:t>
    </dgm:pt>
    <dgm:pt modelId="{20F300D9-26F4-4445-A74E-61E74C33E0AD}" type="pres">
      <dgm:prSet presAssocID="{8F69F946-6075-4659-96EA-E74D09592E23}" presName="linear" presStyleCnt="0">
        <dgm:presLayoutVars>
          <dgm:dir/>
          <dgm:resizeHandles val="exact"/>
        </dgm:presLayoutVars>
      </dgm:prSet>
      <dgm:spPr/>
      <dgm:t>
        <a:bodyPr/>
        <a:lstStyle/>
        <a:p>
          <a:endParaRPr lang="en-US"/>
        </a:p>
      </dgm:t>
    </dgm:pt>
    <dgm:pt modelId="{38D711BD-D6DD-47F1-83FC-C307F06DA3B9}" type="pres">
      <dgm:prSet presAssocID="{59960C38-497A-48F8-9F4C-8DC24975F8F7}" presName="comp" presStyleCnt="0"/>
      <dgm:spPr/>
    </dgm:pt>
    <dgm:pt modelId="{C58C9D36-3B48-4659-947F-CA352EFB9A6D}" type="pres">
      <dgm:prSet presAssocID="{59960C38-497A-48F8-9F4C-8DC24975F8F7}" presName="box" presStyleLbl="node1" presStyleIdx="0" presStyleCnt="1"/>
      <dgm:spPr/>
      <dgm:t>
        <a:bodyPr/>
        <a:lstStyle/>
        <a:p>
          <a:endParaRPr lang="en-US"/>
        </a:p>
      </dgm:t>
    </dgm:pt>
    <dgm:pt modelId="{4B406AA4-A18E-414A-B79B-78A1FA21931F}" type="pres">
      <dgm:prSet presAssocID="{59960C38-497A-48F8-9F4C-8DC24975F8F7}" presName="img" presStyleLbl="fgImgPlace1" presStyleIdx="0" presStyleCnt="1" custScaleX="137478" custScaleY="84060" custLinFactNeighborX="-2192" custLinFactNeighborY="0"/>
      <dgm:spPr>
        <a:blipFill rotWithShape="0">
          <a:blip xmlns:r="http://schemas.openxmlformats.org/officeDocument/2006/relationships" r:embed="rId1"/>
          <a:stretch>
            <a:fillRect/>
          </a:stretch>
        </a:blipFill>
      </dgm:spPr>
      <dgm:t>
        <a:bodyPr/>
        <a:lstStyle/>
        <a:p>
          <a:endParaRPr lang="en-US"/>
        </a:p>
      </dgm:t>
    </dgm:pt>
    <dgm:pt modelId="{87E51A80-DDD0-4611-9B26-FF5FE90FDC67}" type="pres">
      <dgm:prSet presAssocID="{59960C38-497A-48F8-9F4C-8DC24975F8F7}" presName="text" presStyleLbl="node1" presStyleIdx="0" presStyleCnt="1">
        <dgm:presLayoutVars>
          <dgm:bulletEnabled val="1"/>
        </dgm:presLayoutVars>
      </dgm:prSet>
      <dgm:spPr/>
      <dgm:t>
        <a:bodyPr/>
        <a:lstStyle/>
        <a:p>
          <a:endParaRPr lang="en-US"/>
        </a:p>
      </dgm:t>
    </dgm:pt>
  </dgm:ptLst>
  <dgm:cxnLst>
    <dgm:cxn modelId="{3184354A-D520-4791-88BE-1108B36ED5EA}" type="presOf" srcId="{43146AED-99B5-4A2D-94EE-7A7A45BB4D2A}" destId="{87E51A80-DDD0-4611-9B26-FF5FE90FDC67}" srcOrd="1" destOrd="1" presId="urn:microsoft.com/office/officeart/2005/8/layout/vList4#1"/>
    <dgm:cxn modelId="{4D24D810-33B2-4955-B2B5-BDD650DECA91}" type="presOf" srcId="{43146AED-99B5-4A2D-94EE-7A7A45BB4D2A}" destId="{C58C9D36-3B48-4659-947F-CA352EFB9A6D}" srcOrd="0" destOrd="1" presId="urn:microsoft.com/office/officeart/2005/8/layout/vList4#1"/>
    <dgm:cxn modelId="{F8C40337-8C29-445A-8C9C-551D7E2EEBAB}" type="presOf" srcId="{8F69F946-6075-4659-96EA-E74D09592E23}" destId="{20F300D9-26F4-4445-A74E-61E74C33E0AD}" srcOrd="0" destOrd="0" presId="urn:microsoft.com/office/officeart/2005/8/layout/vList4#1"/>
    <dgm:cxn modelId="{B57ACF20-B932-4480-9917-860CFC55DD62}" srcId="{8F69F946-6075-4659-96EA-E74D09592E23}" destId="{59960C38-497A-48F8-9F4C-8DC24975F8F7}" srcOrd="0" destOrd="0" parTransId="{0EC8FED7-0BE1-4F87-A548-082DEDB9B435}" sibTransId="{2CE02468-F2E5-4099-A206-790811CDA368}"/>
    <dgm:cxn modelId="{F687ECA7-21D0-4D15-9543-A9649F041162}" type="presOf" srcId="{59960C38-497A-48F8-9F4C-8DC24975F8F7}" destId="{C58C9D36-3B48-4659-947F-CA352EFB9A6D}" srcOrd="0" destOrd="0" presId="urn:microsoft.com/office/officeart/2005/8/layout/vList4#1"/>
    <dgm:cxn modelId="{11556101-0A9B-4240-921C-2DB47ABE6F39}" srcId="{59960C38-497A-48F8-9F4C-8DC24975F8F7}" destId="{43146AED-99B5-4A2D-94EE-7A7A45BB4D2A}" srcOrd="0" destOrd="0" parTransId="{F2294128-C405-4D87-AB99-EACE3CF72F6C}" sibTransId="{42847901-2D21-4FE5-8B87-D799C6583ED8}"/>
    <dgm:cxn modelId="{A30D8C8F-7AE0-4217-8C8E-D38582940C9B}" type="presOf" srcId="{59960C38-497A-48F8-9F4C-8DC24975F8F7}" destId="{87E51A80-DDD0-4611-9B26-FF5FE90FDC67}" srcOrd="1" destOrd="0" presId="urn:microsoft.com/office/officeart/2005/8/layout/vList4#1"/>
    <dgm:cxn modelId="{8B8392F3-17E9-4E31-AD33-F3D514DB3A87}" type="presParOf" srcId="{20F300D9-26F4-4445-A74E-61E74C33E0AD}" destId="{38D711BD-D6DD-47F1-83FC-C307F06DA3B9}" srcOrd="0" destOrd="0" presId="urn:microsoft.com/office/officeart/2005/8/layout/vList4#1"/>
    <dgm:cxn modelId="{15AF8EC4-CABA-48EF-BE9C-A7AA2C3676BE}" type="presParOf" srcId="{38D711BD-D6DD-47F1-83FC-C307F06DA3B9}" destId="{C58C9D36-3B48-4659-947F-CA352EFB9A6D}" srcOrd="0" destOrd="0" presId="urn:microsoft.com/office/officeart/2005/8/layout/vList4#1"/>
    <dgm:cxn modelId="{85EAD9F7-C046-426F-92D3-42DDEFDEAC86}" type="presParOf" srcId="{38D711BD-D6DD-47F1-83FC-C307F06DA3B9}" destId="{4B406AA4-A18E-414A-B79B-78A1FA21931F}" srcOrd="1" destOrd="0" presId="urn:microsoft.com/office/officeart/2005/8/layout/vList4#1"/>
    <dgm:cxn modelId="{5F9F9300-DB7A-43B8-B620-2810A61FEF85}" type="presParOf" srcId="{38D711BD-D6DD-47F1-83FC-C307F06DA3B9}" destId="{87E51A80-DDD0-4611-9B26-FF5FE90FDC67}" srcOrd="2" destOrd="0" presId="urn:microsoft.com/office/officeart/2005/8/layout/vList4#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DCC83F9-8950-4581-8570-0F8D78C804DE}"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US"/>
        </a:p>
      </dgm:t>
    </dgm:pt>
    <dgm:pt modelId="{02CFDDBC-215E-440F-A3BB-171750B3E48A}">
      <dgm:prSet phldrT="[Text]"/>
      <dgm:spPr/>
      <dgm:t>
        <a:bodyPr/>
        <a:lstStyle/>
        <a:p>
          <a:r>
            <a:rPr lang="en-US" dirty="0" smtClean="0">
              <a:effectLst>
                <a:outerShdw blurRad="38100" dist="38100" dir="2700000" algn="tl">
                  <a:srgbClr val="000000">
                    <a:alpha val="43137"/>
                  </a:srgbClr>
                </a:outerShdw>
              </a:effectLst>
            </a:rPr>
            <a:t>…AND HE WILL BRING US, LIVING, TO OUR LAND</a:t>
          </a:r>
          <a:endParaRPr lang="en-US" dirty="0">
            <a:effectLst>
              <a:outerShdw blurRad="38100" dist="38100" dir="2700000" algn="tl">
                <a:srgbClr val="000000">
                  <a:alpha val="43137"/>
                </a:srgbClr>
              </a:outerShdw>
            </a:effectLst>
          </a:endParaRPr>
        </a:p>
      </dgm:t>
    </dgm:pt>
    <dgm:pt modelId="{48F0D11A-1DCB-48E9-AC1A-D2CC786FA7AA}" type="parTrans" cxnId="{5EAA64DC-B47E-4225-90DD-1DBEA03D764D}">
      <dgm:prSet/>
      <dgm:spPr/>
      <dgm:t>
        <a:bodyPr/>
        <a:lstStyle/>
        <a:p>
          <a:endParaRPr lang="en-US"/>
        </a:p>
      </dgm:t>
    </dgm:pt>
    <dgm:pt modelId="{78ABD35A-EB95-40CC-9555-1898D4D9AA98}" type="sibTrans" cxnId="{5EAA64DC-B47E-4225-90DD-1DBEA03D764D}">
      <dgm:prSet/>
      <dgm:spPr/>
      <dgm:t>
        <a:bodyPr/>
        <a:lstStyle/>
        <a:p>
          <a:endParaRPr lang="en-US"/>
        </a:p>
      </dgm:t>
    </dgm:pt>
    <dgm:pt modelId="{CEC45884-9F17-4998-B44B-64077335B1BF}">
      <dgm:prSet phldrT="[Text]"/>
      <dgm:spPr/>
      <dgm:t>
        <a:bodyPr/>
        <a:lstStyle/>
        <a:p>
          <a:r>
            <a:rPr lang="he-IL" dirty="0" smtClean="0">
              <a:effectLst>
                <a:outerShdw blurRad="38100" dist="38100" dir="2700000" algn="tl">
                  <a:srgbClr val="000000">
                    <a:alpha val="43137"/>
                  </a:srgbClr>
                </a:outerShdw>
              </a:effectLst>
            </a:rPr>
            <a:t>...והוא יוליכנו קוממיות לארצינו</a:t>
          </a:r>
          <a:endParaRPr lang="en-US" dirty="0">
            <a:effectLst>
              <a:outerShdw blurRad="38100" dist="38100" dir="2700000" algn="tl">
                <a:srgbClr val="000000">
                  <a:alpha val="43137"/>
                </a:srgbClr>
              </a:outerShdw>
            </a:effectLst>
          </a:endParaRPr>
        </a:p>
      </dgm:t>
    </dgm:pt>
    <dgm:pt modelId="{B9468DE3-DD09-465D-924D-FBAB895C328A}" type="parTrans" cxnId="{03A5A155-7DA9-4EA5-BFE2-398D74514358}">
      <dgm:prSet/>
      <dgm:spPr/>
      <dgm:t>
        <a:bodyPr/>
        <a:lstStyle/>
        <a:p>
          <a:endParaRPr lang="en-US"/>
        </a:p>
      </dgm:t>
    </dgm:pt>
    <dgm:pt modelId="{BB4AB15A-1BB4-4BF7-BAE4-CBA639947AC4}" type="sibTrans" cxnId="{03A5A155-7DA9-4EA5-BFE2-398D74514358}">
      <dgm:prSet/>
      <dgm:spPr/>
      <dgm:t>
        <a:bodyPr/>
        <a:lstStyle/>
        <a:p>
          <a:endParaRPr lang="en-US"/>
        </a:p>
      </dgm:t>
    </dgm:pt>
    <dgm:pt modelId="{5E77103F-5776-4AAF-94BF-B908ECA9AD47}" type="pres">
      <dgm:prSet presAssocID="{FDCC83F9-8950-4581-8570-0F8D78C804DE}" presName="Name0" presStyleCnt="0">
        <dgm:presLayoutVars>
          <dgm:dir/>
          <dgm:animLvl val="lvl"/>
          <dgm:resizeHandles/>
        </dgm:presLayoutVars>
      </dgm:prSet>
      <dgm:spPr/>
      <dgm:t>
        <a:bodyPr/>
        <a:lstStyle/>
        <a:p>
          <a:endParaRPr lang="en-US"/>
        </a:p>
      </dgm:t>
    </dgm:pt>
    <dgm:pt modelId="{B71F5DBB-8AEE-4EEE-B955-D84F0AB50D88}" type="pres">
      <dgm:prSet presAssocID="{02CFDDBC-215E-440F-A3BB-171750B3E48A}" presName="linNode" presStyleCnt="0"/>
      <dgm:spPr/>
    </dgm:pt>
    <dgm:pt modelId="{023F19C6-49F1-410D-BCE3-970710DBB259}" type="pres">
      <dgm:prSet presAssocID="{02CFDDBC-215E-440F-A3BB-171750B3E48A}" presName="parentShp" presStyleLbl="node1" presStyleIdx="0" presStyleCnt="2" custLinFactNeighborX="67901" custLinFactNeighborY="-26">
        <dgm:presLayoutVars>
          <dgm:bulletEnabled val="1"/>
        </dgm:presLayoutVars>
      </dgm:prSet>
      <dgm:spPr/>
      <dgm:t>
        <a:bodyPr/>
        <a:lstStyle/>
        <a:p>
          <a:endParaRPr lang="en-US"/>
        </a:p>
      </dgm:t>
    </dgm:pt>
    <dgm:pt modelId="{7F2D83B2-C582-45A7-8DDE-428A138D5595}" type="pres">
      <dgm:prSet presAssocID="{02CFDDBC-215E-440F-A3BB-171750B3E48A}" presName="childShp" presStyleLbl="bgAccFollowNode1" presStyleIdx="0" presStyleCnt="2" custAng="10800000" custScaleX="29012" custLinFactNeighborX="-53704" custLinFactNeighborY="3511">
        <dgm:presLayoutVars>
          <dgm:bulletEnabled val="1"/>
        </dgm:presLayoutVars>
        <dgm:style>
          <a:lnRef idx="1">
            <a:schemeClr val="accent3"/>
          </a:lnRef>
          <a:fillRef idx="2">
            <a:schemeClr val="accent3"/>
          </a:fillRef>
          <a:effectRef idx="1">
            <a:schemeClr val="accent3"/>
          </a:effectRef>
          <a:fontRef idx="minor">
            <a:schemeClr val="dk1"/>
          </a:fontRef>
        </dgm:style>
      </dgm:prSet>
      <dgm:spPr/>
      <dgm:t>
        <a:bodyPr/>
        <a:lstStyle/>
        <a:p>
          <a:endParaRPr lang="en-US"/>
        </a:p>
      </dgm:t>
    </dgm:pt>
    <dgm:pt modelId="{1978CA07-3E69-4012-945B-4D1ADDAF452E}" type="pres">
      <dgm:prSet presAssocID="{78ABD35A-EB95-40CC-9555-1898D4D9AA98}" presName="spacing" presStyleCnt="0"/>
      <dgm:spPr/>
    </dgm:pt>
    <dgm:pt modelId="{9F9410EC-6616-4933-A330-09284061C4E1}" type="pres">
      <dgm:prSet presAssocID="{CEC45884-9F17-4998-B44B-64077335B1BF}" presName="linNode" presStyleCnt="0"/>
      <dgm:spPr/>
    </dgm:pt>
    <dgm:pt modelId="{2A0EF062-9251-490A-8E89-9FC17202E34D}" type="pres">
      <dgm:prSet presAssocID="{CEC45884-9F17-4998-B44B-64077335B1BF}" presName="parentShp" presStyleLbl="node1" presStyleIdx="1" presStyleCnt="2" custLinFactNeighborX="68210" custLinFactNeighborY="-4111">
        <dgm:presLayoutVars>
          <dgm:bulletEnabled val="1"/>
        </dgm:presLayoutVars>
      </dgm:prSet>
      <dgm:spPr/>
      <dgm:t>
        <a:bodyPr/>
        <a:lstStyle/>
        <a:p>
          <a:endParaRPr lang="en-US"/>
        </a:p>
      </dgm:t>
    </dgm:pt>
    <dgm:pt modelId="{4BF57EEC-2681-40CF-A760-75869D3A4786}" type="pres">
      <dgm:prSet presAssocID="{CEC45884-9F17-4998-B44B-64077335B1BF}" presName="childShp" presStyleLbl="bgAccFollowNode1" presStyleIdx="1" presStyleCnt="2" custAng="10800000" custScaleX="32098" custScaleY="87934" custLinFactNeighborX="-53704" custLinFactNeighborY="-3932">
        <dgm:presLayoutVars>
          <dgm:bulletEnabled val="1"/>
        </dgm:presLayoutVars>
        <dgm:style>
          <a:lnRef idx="1">
            <a:schemeClr val="accent3"/>
          </a:lnRef>
          <a:fillRef idx="2">
            <a:schemeClr val="accent3"/>
          </a:fillRef>
          <a:effectRef idx="1">
            <a:schemeClr val="accent3"/>
          </a:effectRef>
          <a:fontRef idx="minor">
            <a:schemeClr val="dk1"/>
          </a:fontRef>
        </dgm:style>
      </dgm:prSet>
      <dgm:spPr/>
      <dgm:t>
        <a:bodyPr/>
        <a:lstStyle/>
        <a:p>
          <a:endParaRPr lang="en-US"/>
        </a:p>
      </dgm:t>
    </dgm:pt>
  </dgm:ptLst>
  <dgm:cxnLst>
    <dgm:cxn modelId="{81C96CA3-1397-4C5C-9170-380C21BCC98D}" type="presOf" srcId="{FDCC83F9-8950-4581-8570-0F8D78C804DE}" destId="{5E77103F-5776-4AAF-94BF-B908ECA9AD47}" srcOrd="0" destOrd="0" presId="urn:microsoft.com/office/officeart/2005/8/layout/vList6"/>
    <dgm:cxn modelId="{5EAA64DC-B47E-4225-90DD-1DBEA03D764D}" srcId="{FDCC83F9-8950-4581-8570-0F8D78C804DE}" destId="{02CFDDBC-215E-440F-A3BB-171750B3E48A}" srcOrd="0" destOrd="0" parTransId="{48F0D11A-1DCB-48E9-AC1A-D2CC786FA7AA}" sibTransId="{78ABD35A-EB95-40CC-9555-1898D4D9AA98}"/>
    <dgm:cxn modelId="{EEC1D8B1-370D-4FFD-AF94-F01A6B78AF22}" type="presOf" srcId="{CEC45884-9F17-4998-B44B-64077335B1BF}" destId="{2A0EF062-9251-490A-8E89-9FC17202E34D}" srcOrd="0" destOrd="0" presId="urn:microsoft.com/office/officeart/2005/8/layout/vList6"/>
    <dgm:cxn modelId="{03A5A155-7DA9-4EA5-BFE2-398D74514358}" srcId="{FDCC83F9-8950-4581-8570-0F8D78C804DE}" destId="{CEC45884-9F17-4998-B44B-64077335B1BF}" srcOrd="1" destOrd="0" parTransId="{B9468DE3-DD09-465D-924D-FBAB895C328A}" sibTransId="{BB4AB15A-1BB4-4BF7-BAE4-CBA639947AC4}"/>
    <dgm:cxn modelId="{9B74BB05-77AB-482D-9FF2-CBF666922800}" type="presOf" srcId="{02CFDDBC-215E-440F-A3BB-171750B3E48A}" destId="{023F19C6-49F1-410D-BCE3-970710DBB259}" srcOrd="0" destOrd="0" presId="urn:microsoft.com/office/officeart/2005/8/layout/vList6"/>
    <dgm:cxn modelId="{E2022AB3-73E7-4D3D-B837-EF25CCDADD46}" type="presParOf" srcId="{5E77103F-5776-4AAF-94BF-B908ECA9AD47}" destId="{B71F5DBB-8AEE-4EEE-B955-D84F0AB50D88}" srcOrd="0" destOrd="0" presId="urn:microsoft.com/office/officeart/2005/8/layout/vList6"/>
    <dgm:cxn modelId="{DDD161F7-41B9-4FE9-81D7-47DF45EC566A}" type="presParOf" srcId="{B71F5DBB-8AEE-4EEE-B955-D84F0AB50D88}" destId="{023F19C6-49F1-410D-BCE3-970710DBB259}" srcOrd="0" destOrd="0" presId="urn:microsoft.com/office/officeart/2005/8/layout/vList6"/>
    <dgm:cxn modelId="{B4BD88CA-79C3-4D1B-99FC-D832C15EB539}" type="presParOf" srcId="{B71F5DBB-8AEE-4EEE-B955-D84F0AB50D88}" destId="{7F2D83B2-C582-45A7-8DDE-428A138D5595}" srcOrd="1" destOrd="0" presId="urn:microsoft.com/office/officeart/2005/8/layout/vList6"/>
    <dgm:cxn modelId="{E91F5930-E1B2-4173-9758-71466F2C6BD1}" type="presParOf" srcId="{5E77103F-5776-4AAF-94BF-B908ECA9AD47}" destId="{1978CA07-3E69-4012-945B-4D1ADDAF452E}" srcOrd="1" destOrd="0" presId="urn:microsoft.com/office/officeart/2005/8/layout/vList6"/>
    <dgm:cxn modelId="{5CC03131-A537-4197-89A1-149822CC299C}" type="presParOf" srcId="{5E77103F-5776-4AAF-94BF-B908ECA9AD47}" destId="{9F9410EC-6616-4933-A330-09284061C4E1}" srcOrd="2" destOrd="0" presId="urn:microsoft.com/office/officeart/2005/8/layout/vList6"/>
    <dgm:cxn modelId="{6EA074E3-7570-4206-AC95-192E3617DD2E}" type="presParOf" srcId="{9F9410EC-6616-4933-A330-09284061C4E1}" destId="{2A0EF062-9251-490A-8E89-9FC17202E34D}" srcOrd="0" destOrd="0" presId="urn:microsoft.com/office/officeart/2005/8/layout/vList6"/>
    <dgm:cxn modelId="{4658F5B8-6294-4AAD-A089-23363216F813}" type="presParOf" srcId="{9F9410EC-6616-4933-A330-09284061C4E1}" destId="{4BF57EEC-2681-40CF-A760-75869D3A4786}" srcOrd="1" destOrd="0" presId="urn:microsoft.com/office/officeart/2005/8/layout/v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C278DE0-BF3E-4F1B-A389-34A30C7624D4}" type="doc">
      <dgm:prSet loTypeId="urn:microsoft.com/office/officeart/2005/8/layout/arrow5" loCatId="process" qsTypeId="urn:microsoft.com/office/officeart/2005/8/quickstyle/simple1" qsCatId="simple" csTypeId="urn:microsoft.com/office/officeart/2005/8/colors/accent1_2" csCatId="accent1" phldr="1"/>
      <dgm:spPr/>
      <dgm:t>
        <a:bodyPr/>
        <a:lstStyle/>
        <a:p>
          <a:endParaRPr lang="en-US"/>
        </a:p>
      </dgm:t>
    </dgm:pt>
    <dgm:pt modelId="{1E696100-0A78-4CBB-8B3B-2A7C37C780B3}">
      <dgm:prSet phldrT="[Text]"/>
      <dgm:spPr/>
      <dgm:t>
        <a:bodyPr/>
        <a:lstStyle/>
        <a:p>
          <a:r>
            <a:rPr lang="he-IL" dirty="0" smtClean="0"/>
            <a:t>ישרש</a:t>
          </a:r>
          <a:endParaRPr lang="en-US" dirty="0"/>
        </a:p>
      </dgm:t>
    </dgm:pt>
    <dgm:pt modelId="{A32EEC39-5397-4CF1-A725-86F92F8BF60A}" type="parTrans" cxnId="{5033E67F-1034-4204-B774-48329BCCC18A}">
      <dgm:prSet/>
      <dgm:spPr/>
      <dgm:t>
        <a:bodyPr/>
        <a:lstStyle/>
        <a:p>
          <a:endParaRPr lang="en-US"/>
        </a:p>
      </dgm:t>
    </dgm:pt>
    <dgm:pt modelId="{FDB7ADAB-2BC4-4039-A257-512E8D8E84B8}" type="sibTrans" cxnId="{5033E67F-1034-4204-B774-48329BCCC18A}">
      <dgm:prSet/>
      <dgm:spPr/>
      <dgm:t>
        <a:bodyPr/>
        <a:lstStyle/>
        <a:p>
          <a:endParaRPr lang="en-US"/>
        </a:p>
      </dgm:t>
    </dgm:pt>
    <dgm:pt modelId="{070C57EF-C4EC-4390-8683-F54D6A6D230C}">
      <dgm:prSet phldrT="[Text]"/>
      <dgm:spPr/>
      <dgm:t>
        <a:bodyPr/>
        <a:lstStyle/>
        <a:p>
          <a:r>
            <a:rPr lang="he-IL" dirty="0" smtClean="0"/>
            <a:t>תקע</a:t>
          </a:r>
          <a:endParaRPr lang="en-US" dirty="0"/>
        </a:p>
      </dgm:t>
    </dgm:pt>
    <dgm:pt modelId="{5AF70019-879C-47BE-81D5-4E8183C8FB6C}" type="parTrans" cxnId="{F6AAB177-7D34-4EB9-A9D8-47B943563162}">
      <dgm:prSet/>
      <dgm:spPr/>
      <dgm:t>
        <a:bodyPr/>
        <a:lstStyle/>
        <a:p>
          <a:endParaRPr lang="en-US"/>
        </a:p>
      </dgm:t>
    </dgm:pt>
    <dgm:pt modelId="{E966B6A9-90E5-4CAF-BEA0-B3EEAEE71F0B}" type="sibTrans" cxnId="{F6AAB177-7D34-4EB9-A9D8-47B943563162}">
      <dgm:prSet/>
      <dgm:spPr/>
      <dgm:t>
        <a:bodyPr/>
        <a:lstStyle/>
        <a:p>
          <a:endParaRPr lang="en-US"/>
        </a:p>
      </dgm:t>
    </dgm:pt>
    <dgm:pt modelId="{019FBD59-B11F-4252-AFF6-ECE5E34906A9}" type="pres">
      <dgm:prSet presAssocID="{5C278DE0-BF3E-4F1B-A389-34A30C7624D4}" presName="diagram" presStyleCnt="0">
        <dgm:presLayoutVars>
          <dgm:dir/>
          <dgm:resizeHandles val="exact"/>
        </dgm:presLayoutVars>
      </dgm:prSet>
      <dgm:spPr/>
      <dgm:t>
        <a:bodyPr/>
        <a:lstStyle/>
        <a:p>
          <a:endParaRPr lang="en-US"/>
        </a:p>
      </dgm:t>
    </dgm:pt>
    <dgm:pt modelId="{51944EAA-9B48-4600-BD2A-9714148C160F}" type="pres">
      <dgm:prSet presAssocID="{1E696100-0A78-4CBB-8B3B-2A7C37C780B3}" presName="arrow" presStyleLbl="node1" presStyleIdx="0" presStyleCnt="2">
        <dgm:presLayoutVars>
          <dgm:bulletEnabled val="1"/>
        </dgm:presLayoutVars>
      </dgm:prSet>
      <dgm:spPr/>
      <dgm:t>
        <a:bodyPr/>
        <a:lstStyle/>
        <a:p>
          <a:endParaRPr lang="en-US"/>
        </a:p>
      </dgm:t>
    </dgm:pt>
    <dgm:pt modelId="{933EAA14-F916-4015-8B6B-F386E9692B43}" type="pres">
      <dgm:prSet presAssocID="{070C57EF-C4EC-4390-8683-F54D6A6D230C}" presName="arrow" presStyleLbl="node1" presStyleIdx="1" presStyleCnt="2">
        <dgm:presLayoutVars>
          <dgm:bulletEnabled val="1"/>
        </dgm:presLayoutVars>
      </dgm:prSet>
      <dgm:spPr/>
      <dgm:t>
        <a:bodyPr/>
        <a:lstStyle/>
        <a:p>
          <a:endParaRPr lang="en-US"/>
        </a:p>
      </dgm:t>
    </dgm:pt>
  </dgm:ptLst>
  <dgm:cxnLst>
    <dgm:cxn modelId="{E122F6DC-F592-4BA3-8B19-12EF4AC63BC8}" type="presOf" srcId="{070C57EF-C4EC-4390-8683-F54D6A6D230C}" destId="{933EAA14-F916-4015-8B6B-F386E9692B43}" srcOrd="0" destOrd="0" presId="urn:microsoft.com/office/officeart/2005/8/layout/arrow5"/>
    <dgm:cxn modelId="{5033E67F-1034-4204-B774-48329BCCC18A}" srcId="{5C278DE0-BF3E-4F1B-A389-34A30C7624D4}" destId="{1E696100-0A78-4CBB-8B3B-2A7C37C780B3}" srcOrd="0" destOrd="0" parTransId="{A32EEC39-5397-4CF1-A725-86F92F8BF60A}" sibTransId="{FDB7ADAB-2BC4-4039-A257-512E8D8E84B8}"/>
    <dgm:cxn modelId="{C1AD58C8-F864-4071-927A-9BA7502ED925}" type="presOf" srcId="{1E696100-0A78-4CBB-8B3B-2A7C37C780B3}" destId="{51944EAA-9B48-4600-BD2A-9714148C160F}" srcOrd="0" destOrd="0" presId="urn:microsoft.com/office/officeart/2005/8/layout/arrow5"/>
    <dgm:cxn modelId="{F6AAB177-7D34-4EB9-A9D8-47B943563162}" srcId="{5C278DE0-BF3E-4F1B-A389-34A30C7624D4}" destId="{070C57EF-C4EC-4390-8683-F54D6A6D230C}" srcOrd="1" destOrd="0" parTransId="{5AF70019-879C-47BE-81D5-4E8183C8FB6C}" sibTransId="{E966B6A9-90E5-4CAF-BEA0-B3EEAEE71F0B}"/>
    <dgm:cxn modelId="{4B8C5E84-0AEC-4DF6-9941-1D9A323016DC}" type="presOf" srcId="{5C278DE0-BF3E-4F1B-A389-34A30C7624D4}" destId="{019FBD59-B11F-4252-AFF6-ECE5E34906A9}" srcOrd="0" destOrd="0" presId="urn:microsoft.com/office/officeart/2005/8/layout/arrow5"/>
    <dgm:cxn modelId="{209BD4A7-9103-4661-ABC2-B0C8A83E48DF}" type="presParOf" srcId="{019FBD59-B11F-4252-AFF6-ECE5E34906A9}" destId="{51944EAA-9B48-4600-BD2A-9714148C160F}" srcOrd="0" destOrd="0" presId="urn:microsoft.com/office/officeart/2005/8/layout/arrow5"/>
    <dgm:cxn modelId="{DE09A19F-50C6-4876-8859-6904CBAD9C9C}" type="presParOf" srcId="{019FBD59-B11F-4252-AFF6-ECE5E34906A9}" destId="{933EAA14-F916-4015-8B6B-F386E9692B43}" srcOrd="1" destOrd="0" presId="urn:microsoft.com/office/officeart/2005/8/layout/arrow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9C175FB-DFD0-4F7D-B9BC-DCB3082D2523}" type="doc">
      <dgm:prSet loTypeId="urn:microsoft.com/office/officeart/2005/8/layout/arrow3" loCatId="relationship" qsTypeId="urn:microsoft.com/office/officeart/2005/8/quickstyle/simple1" qsCatId="simple" csTypeId="urn:microsoft.com/office/officeart/2005/8/colors/accent1_2" csCatId="accent1" phldr="1"/>
      <dgm:spPr/>
      <dgm:t>
        <a:bodyPr/>
        <a:lstStyle/>
        <a:p>
          <a:endParaRPr lang="en-US"/>
        </a:p>
      </dgm:t>
    </dgm:pt>
    <dgm:pt modelId="{C72389DB-26B6-4124-A9E3-D80019CD8D0B}">
      <dgm:prSet phldrT="[Text]"/>
      <dgm:spPr/>
      <dgm:t>
        <a:bodyPr/>
        <a:lstStyle/>
        <a:p>
          <a:r>
            <a:rPr lang="he-IL" dirty="0" smtClean="0"/>
            <a:t>תקע</a:t>
          </a:r>
          <a:endParaRPr lang="en-US" dirty="0"/>
        </a:p>
      </dgm:t>
    </dgm:pt>
    <dgm:pt modelId="{FB84FEA9-3A46-4277-8D89-1DDB47E4A7F0}" type="parTrans" cxnId="{8E998A84-2F66-4880-89BB-EE7FC7A01107}">
      <dgm:prSet/>
      <dgm:spPr/>
      <dgm:t>
        <a:bodyPr/>
        <a:lstStyle/>
        <a:p>
          <a:endParaRPr lang="en-US"/>
        </a:p>
      </dgm:t>
    </dgm:pt>
    <dgm:pt modelId="{B2098997-3BAA-4165-A5D5-C31E03B00C2D}" type="sibTrans" cxnId="{8E998A84-2F66-4880-89BB-EE7FC7A01107}">
      <dgm:prSet/>
      <dgm:spPr/>
      <dgm:t>
        <a:bodyPr/>
        <a:lstStyle/>
        <a:p>
          <a:endParaRPr lang="en-US"/>
        </a:p>
      </dgm:t>
    </dgm:pt>
    <dgm:pt modelId="{68FF6122-2812-4F94-8C4E-B9F5F22F8497}">
      <dgm:prSet phldrT="[Text]"/>
      <dgm:spPr/>
      <dgm:t>
        <a:bodyPr/>
        <a:lstStyle/>
        <a:p>
          <a:r>
            <a:rPr lang="he-IL" dirty="0" smtClean="0"/>
            <a:t>ישרש</a:t>
          </a:r>
          <a:endParaRPr lang="en-US" dirty="0"/>
        </a:p>
      </dgm:t>
    </dgm:pt>
    <dgm:pt modelId="{6814514C-9078-496D-B67D-667400113CA8}" type="parTrans" cxnId="{733F96BD-4F73-4297-B765-EC7B159DB00F}">
      <dgm:prSet/>
      <dgm:spPr/>
      <dgm:t>
        <a:bodyPr/>
        <a:lstStyle/>
        <a:p>
          <a:endParaRPr lang="en-US"/>
        </a:p>
      </dgm:t>
    </dgm:pt>
    <dgm:pt modelId="{50B90B3C-9B01-4184-A6CA-AB084D3E9B04}" type="sibTrans" cxnId="{733F96BD-4F73-4297-B765-EC7B159DB00F}">
      <dgm:prSet/>
      <dgm:spPr/>
      <dgm:t>
        <a:bodyPr/>
        <a:lstStyle/>
        <a:p>
          <a:endParaRPr lang="en-US"/>
        </a:p>
      </dgm:t>
    </dgm:pt>
    <dgm:pt modelId="{D64805B1-4CDF-4D8E-88E9-B1DD154AF06F}">
      <dgm:prSet phldrT="[Text]" phldr="1"/>
      <dgm:spPr/>
      <dgm:t>
        <a:bodyPr/>
        <a:lstStyle/>
        <a:p>
          <a:endParaRPr lang="en-US"/>
        </a:p>
      </dgm:t>
    </dgm:pt>
    <dgm:pt modelId="{EF8E29FF-5AAE-4693-9B8C-66DCD6250397}" type="parTrans" cxnId="{3A748753-0D56-4B66-94B6-6DCC2146461C}">
      <dgm:prSet/>
      <dgm:spPr/>
      <dgm:t>
        <a:bodyPr/>
        <a:lstStyle/>
        <a:p>
          <a:endParaRPr lang="en-US"/>
        </a:p>
      </dgm:t>
    </dgm:pt>
    <dgm:pt modelId="{EEB6B8F9-0610-48DE-B862-B281D992BF60}" type="sibTrans" cxnId="{3A748753-0D56-4B66-94B6-6DCC2146461C}">
      <dgm:prSet/>
      <dgm:spPr/>
      <dgm:t>
        <a:bodyPr/>
        <a:lstStyle/>
        <a:p>
          <a:endParaRPr lang="en-US"/>
        </a:p>
      </dgm:t>
    </dgm:pt>
    <dgm:pt modelId="{5CF0A94D-0A3D-4555-BAC1-7AA4BB5BAFDB}">
      <dgm:prSet phldrT="[Text]"/>
      <dgm:spPr/>
      <dgm:t>
        <a:bodyPr/>
        <a:lstStyle/>
        <a:p>
          <a:endParaRPr lang="en-US" dirty="0"/>
        </a:p>
      </dgm:t>
    </dgm:pt>
    <dgm:pt modelId="{28CB7541-CF54-4F14-8791-911D425297F1}" type="parTrans" cxnId="{730ECBD4-20D4-4C12-852E-CF4FB137CD68}">
      <dgm:prSet/>
      <dgm:spPr/>
      <dgm:t>
        <a:bodyPr/>
        <a:lstStyle/>
        <a:p>
          <a:endParaRPr lang="en-US"/>
        </a:p>
      </dgm:t>
    </dgm:pt>
    <dgm:pt modelId="{0A31F6A2-83C9-4681-97C0-2D385DDE383E}" type="sibTrans" cxnId="{730ECBD4-20D4-4C12-852E-CF4FB137CD68}">
      <dgm:prSet/>
      <dgm:spPr/>
      <dgm:t>
        <a:bodyPr/>
        <a:lstStyle/>
        <a:p>
          <a:endParaRPr lang="en-US"/>
        </a:p>
      </dgm:t>
    </dgm:pt>
    <dgm:pt modelId="{4FA23695-CB85-40D9-B98A-EB7FB9F6A63B}" type="pres">
      <dgm:prSet presAssocID="{19C175FB-DFD0-4F7D-B9BC-DCB3082D2523}" presName="compositeShape" presStyleCnt="0">
        <dgm:presLayoutVars>
          <dgm:chMax val="2"/>
          <dgm:dir/>
          <dgm:resizeHandles val="exact"/>
        </dgm:presLayoutVars>
      </dgm:prSet>
      <dgm:spPr/>
      <dgm:t>
        <a:bodyPr/>
        <a:lstStyle/>
        <a:p>
          <a:endParaRPr lang="en-US"/>
        </a:p>
      </dgm:t>
    </dgm:pt>
    <dgm:pt modelId="{20CC59FF-A68F-46DB-9F45-9DA2BE2AF490}" type="pres">
      <dgm:prSet presAssocID="{19C175FB-DFD0-4F7D-B9BC-DCB3082D2523}" presName="divider" presStyleLbl="fgShp" presStyleIdx="0" presStyleCnt="1"/>
      <dgm:spPr/>
    </dgm:pt>
    <dgm:pt modelId="{E541A10E-19FF-40C7-B001-9213814A8997}" type="pres">
      <dgm:prSet presAssocID="{C72389DB-26B6-4124-A9E3-D80019CD8D0B}" presName="downArrow" presStyleLbl="node1" presStyleIdx="0" presStyleCnt="2"/>
      <dgm:spPr/>
    </dgm:pt>
    <dgm:pt modelId="{4042446B-8F0B-4EE3-A49C-D31BEB99C278}" type="pres">
      <dgm:prSet presAssocID="{C72389DB-26B6-4124-A9E3-D80019CD8D0B}" presName="downArrowText" presStyleLbl="revTx" presStyleIdx="0" presStyleCnt="2">
        <dgm:presLayoutVars>
          <dgm:bulletEnabled val="1"/>
        </dgm:presLayoutVars>
      </dgm:prSet>
      <dgm:spPr/>
      <dgm:t>
        <a:bodyPr/>
        <a:lstStyle/>
        <a:p>
          <a:endParaRPr lang="en-US"/>
        </a:p>
      </dgm:t>
    </dgm:pt>
    <dgm:pt modelId="{1A5C82CF-1F25-4EF7-9505-166D667EC705}" type="pres">
      <dgm:prSet presAssocID="{68FF6122-2812-4F94-8C4E-B9F5F22F8497}" presName="upArrow" presStyleLbl="node1" presStyleIdx="1" presStyleCnt="2"/>
      <dgm:spPr/>
    </dgm:pt>
    <dgm:pt modelId="{7C751534-8F54-4BCB-93F3-A61CF8C3AFEC}" type="pres">
      <dgm:prSet presAssocID="{68FF6122-2812-4F94-8C4E-B9F5F22F8497}" presName="upArrowText" presStyleLbl="revTx" presStyleIdx="1" presStyleCnt="2">
        <dgm:presLayoutVars>
          <dgm:bulletEnabled val="1"/>
        </dgm:presLayoutVars>
      </dgm:prSet>
      <dgm:spPr/>
      <dgm:t>
        <a:bodyPr/>
        <a:lstStyle/>
        <a:p>
          <a:endParaRPr lang="en-US"/>
        </a:p>
      </dgm:t>
    </dgm:pt>
  </dgm:ptLst>
  <dgm:cxnLst>
    <dgm:cxn modelId="{DC0564B5-5B40-4DFE-9DC1-160DDAE724F3}" type="presOf" srcId="{C72389DB-26B6-4124-A9E3-D80019CD8D0B}" destId="{4042446B-8F0B-4EE3-A49C-D31BEB99C278}" srcOrd="0" destOrd="0" presId="urn:microsoft.com/office/officeart/2005/8/layout/arrow3"/>
    <dgm:cxn modelId="{730ECBD4-20D4-4C12-852E-CF4FB137CD68}" srcId="{19C175FB-DFD0-4F7D-B9BC-DCB3082D2523}" destId="{5CF0A94D-0A3D-4555-BAC1-7AA4BB5BAFDB}" srcOrd="3" destOrd="0" parTransId="{28CB7541-CF54-4F14-8791-911D425297F1}" sibTransId="{0A31F6A2-83C9-4681-97C0-2D385DDE383E}"/>
    <dgm:cxn modelId="{DA741AF4-193E-4AAE-9E08-714B302B332E}" type="presOf" srcId="{68FF6122-2812-4F94-8C4E-B9F5F22F8497}" destId="{7C751534-8F54-4BCB-93F3-A61CF8C3AFEC}" srcOrd="0" destOrd="0" presId="urn:microsoft.com/office/officeart/2005/8/layout/arrow3"/>
    <dgm:cxn modelId="{8E998A84-2F66-4880-89BB-EE7FC7A01107}" srcId="{19C175FB-DFD0-4F7D-B9BC-DCB3082D2523}" destId="{C72389DB-26B6-4124-A9E3-D80019CD8D0B}" srcOrd="0" destOrd="0" parTransId="{FB84FEA9-3A46-4277-8D89-1DDB47E4A7F0}" sibTransId="{B2098997-3BAA-4165-A5D5-C31E03B00C2D}"/>
    <dgm:cxn modelId="{733F96BD-4F73-4297-B765-EC7B159DB00F}" srcId="{19C175FB-DFD0-4F7D-B9BC-DCB3082D2523}" destId="{68FF6122-2812-4F94-8C4E-B9F5F22F8497}" srcOrd="1" destOrd="0" parTransId="{6814514C-9078-496D-B67D-667400113CA8}" sibTransId="{50B90B3C-9B01-4184-A6CA-AB084D3E9B04}"/>
    <dgm:cxn modelId="{3A748753-0D56-4B66-94B6-6DCC2146461C}" srcId="{19C175FB-DFD0-4F7D-B9BC-DCB3082D2523}" destId="{D64805B1-4CDF-4D8E-88E9-B1DD154AF06F}" srcOrd="2" destOrd="0" parTransId="{EF8E29FF-5AAE-4693-9B8C-66DCD6250397}" sibTransId="{EEB6B8F9-0610-48DE-B862-B281D992BF60}"/>
    <dgm:cxn modelId="{C2E4F574-A4B5-4409-9184-BC0E54188765}" type="presOf" srcId="{19C175FB-DFD0-4F7D-B9BC-DCB3082D2523}" destId="{4FA23695-CB85-40D9-B98A-EB7FB9F6A63B}" srcOrd="0" destOrd="0" presId="urn:microsoft.com/office/officeart/2005/8/layout/arrow3"/>
    <dgm:cxn modelId="{7C9AA050-AF93-44CB-A2CB-7C95807BD65F}" type="presParOf" srcId="{4FA23695-CB85-40D9-B98A-EB7FB9F6A63B}" destId="{20CC59FF-A68F-46DB-9F45-9DA2BE2AF490}" srcOrd="0" destOrd="0" presId="urn:microsoft.com/office/officeart/2005/8/layout/arrow3"/>
    <dgm:cxn modelId="{38EE9FC9-13F6-4890-A12C-F2ED8E396ACC}" type="presParOf" srcId="{4FA23695-CB85-40D9-B98A-EB7FB9F6A63B}" destId="{E541A10E-19FF-40C7-B001-9213814A8997}" srcOrd="1" destOrd="0" presId="urn:microsoft.com/office/officeart/2005/8/layout/arrow3"/>
    <dgm:cxn modelId="{D3BE8789-EFC1-4E0B-B761-E1F69902B3DA}" type="presParOf" srcId="{4FA23695-CB85-40D9-B98A-EB7FB9F6A63B}" destId="{4042446B-8F0B-4EE3-A49C-D31BEB99C278}" srcOrd="2" destOrd="0" presId="urn:microsoft.com/office/officeart/2005/8/layout/arrow3"/>
    <dgm:cxn modelId="{3803C9C3-352D-42F2-9021-79472E47ED60}" type="presParOf" srcId="{4FA23695-CB85-40D9-B98A-EB7FB9F6A63B}" destId="{1A5C82CF-1F25-4EF7-9505-166D667EC705}" srcOrd="3" destOrd="0" presId="urn:microsoft.com/office/officeart/2005/8/layout/arrow3"/>
    <dgm:cxn modelId="{79DBA202-BA7F-48BC-9241-40CFC9585FEB}" type="presParOf" srcId="{4FA23695-CB85-40D9-B98A-EB7FB9F6A63B}" destId="{7C751534-8F54-4BCB-93F3-A61CF8C3AFEC}" srcOrd="4" destOrd="0" presId="urn:microsoft.com/office/officeart/2005/8/layout/arrow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58C9D36-3B48-4659-947F-CA352EFB9A6D}">
      <dsp:nvSpPr>
        <dsp:cNvPr id="0" name=""/>
        <dsp:cNvSpPr/>
      </dsp:nvSpPr>
      <dsp:spPr>
        <a:xfrm>
          <a:off x="0" y="0"/>
          <a:ext cx="8183562" cy="4187825"/>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t" anchorCtr="0">
          <a:noAutofit/>
        </a:bodyPr>
        <a:lstStyle/>
        <a:p>
          <a:pPr lvl="0" algn="r" defTabSz="1422400">
            <a:lnSpc>
              <a:spcPct val="90000"/>
            </a:lnSpc>
            <a:spcBef>
              <a:spcPct val="0"/>
            </a:spcBef>
            <a:spcAft>
              <a:spcPct val="35000"/>
            </a:spcAft>
          </a:pPr>
          <a:endParaRPr lang="en-US" sz="3200" kern="1200" dirty="0" smtClean="0"/>
        </a:p>
        <a:p>
          <a:pPr lvl="0" algn="r" defTabSz="1422400">
            <a:lnSpc>
              <a:spcPct val="90000"/>
            </a:lnSpc>
            <a:spcBef>
              <a:spcPct val="0"/>
            </a:spcBef>
            <a:spcAft>
              <a:spcPct val="35000"/>
            </a:spcAft>
          </a:pPr>
          <a:r>
            <a:rPr lang="he-IL" sz="3200" kern="1200" dirty="0" smtClean="0"/>
            <a:t>והביאנו לשלום מארבע כנפות</a:t>
          </a:r>
          <a:r>
            <a:rPr lang="en-US" sz="3200" kern="1200" dirty="0" smtClean="0"/>
            <a:t> </a:t>
          </a:r>
          <a:r>
            <a:rPr lang="he-IL" sz="3200" kern="1200" dirty="0" smtClean="0"/>
            <a:t>הארץ </a:t>
          </a:r>
          <a:r>
            <a:rPr lang="en-US" sz="3200" kern="1200" dirty="0" smtClean="0"/>
            <a:t> </a:t>
          </a:r>
        </a:p>
        <a:p>
          <a:pPr lvl="0" algn="r" defTabSz="1422400">
            <a:lnSpc>
              <a:spcPct val="90000"/>
            </a:lnSpc>
            <a:spcBef>
              <a:spcPct val="0"/>
            </a:spcBef>
            <a:spcAft>
              <a:spcPct val="35000"/>
            </a:spcAft>
          </a:pPr>
          <a:r>
            <a:rPr lang="en-US" sz="3200" i="1" kern="1200" dirty="0" smtClean="0"/>
            <a:t>and he will bring us peacefully from the four corners of the earth…</a:t>
          </a:r>
          <a:endParaRPr lang="en-US" sz="3200" kern="1200" dirty="0"/>
        </a:p>
        <a:p>
          <a:pPr marL="285750" lvl="1" indent="-285750" algn="r" defTabSz="1244600">
            <a:lnSpc>
              <a:spcPct val="90000"/>
            </a:lnSpc>
            <a:spcBef>
              <a:spcPct val="0"/>
            </a:spcBef>
            <a:spcAft>
              <a:spcPct val="15000"/>
            </a:spcAft>
            <a:buChar char="••"/>
          </a:pPr>
          <a:r>
            <a:rPr lang="en-US" sz="2800" i="1" kern="1200" dirty="0" smtClean="0">
              <a:solidFill>
                <a:schemeClr val="tx1">
                  <a:lumMod val="75000"/>
                  <a:lumOff val="25000"/>
                </a:schemeClr>
              </a:solidFill>
            </a:rPr>
            <a:t> </a:t>
          </a:r>
          <a:r>
            <a:rPr lang="en-US" sz="2800" i="1" kern="1200" dirty="0" err="1" smtClean="0">
              <a:solidFill>
                <a:schemeClr val="tx1">
                  <a:lumMod val="75000"/>
                  <a:lumOff val="25000"/>
                </a:schemeClr>
              </a:solidFill>
            </a:rPr>
            <a:t>Shacharit</a:t>
          </a:r>
          <a:r>
            <a:rPr lang="en-US" sz="2800" i="1" kern="1200" dirty="0" smtClean="0">
              <a:solidFill>
                <a:schemeClr val="tx1">
                  <a:lumMod val="75000"/>
                  <a:lumOff val="25000"/>
                </a:schemeClr>
              </a:solidFill>
            </a:rPr>
            <a:t> prayers </a:t>
          </a:r>
          <a:r>
            <a:rPr lang="he-IL" sz="2800" i="1" kern="1200" dirty="0" smtClean="0">
              <a:solidFill>
                <a:schemeClr val="tx1">
                  <a:lumMod val="75000"/>
                  <a:lumOff val="25000"/>
                </a:schemeClr>
              </a:solidFill>
            </a:rPr>
            <a:t>אהבה רבה</a:t>
          </a:r>
          <a:endParaRPr lang="en-US" sz="1800" i="1" kern="1200" dirty="0">
            <a:solidFill>
              <a:schemeClr val="tx1">
                <a:lumMod val="75000"/>
                <a:lumOff val="25000"/>
              </a:schemeClr>
            </a:solidFill>
          </a:endParaRPr>
        </a:p>
      </dsp:txBody>
      <dsp:txXfrm>
        <a:off x="2055494" y="0"/>
        <a:ext cx="6128067" cy="4187825"/>
      </dsp:txXfrm>
    </dsp:sp>
    <dsp:sp modelId="{4B406AA4-A18E-414A-B79B-78A1FA21931F}">
      <dsp:nvSpPr>
        <dsp:cNvPr id="0" name=""/>
        <dsp:cNvSpPr/>
      </dsp:nvSpPr>
      <dsp:spPr>
        <a:xfrm>
          <a:off x="76202" y="685798"/>
          <a:ext cx="2250119" cy="2816228"/>
        </a:xfrm>
        <a:prstGeom prst="roundRect">
          <a:avLst>
            <a:gd name="adj" fmla="val 10000"/>
          </a:avLst>
        </a:prstGeom>
        <a:blipFill rotWithShape="0">
          <a:blip xmlns:r="http://schemas.openxmlformats.org/officeDocument/2006/relationships" r:embed="rId1"/>
          <a:stretch>
            <a:fillRect/>
          </a:stretch>
        </a:blip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F2D83B2-C582-45A7-8DDE-428A138D5595}">
      <dsp:nvSpPr>
        <dsp:cNvPr id="0" name=""/>
        <dsp:cNvSpPr/>
      </dsp:nvSpPr>
      <dsp:spPr>
        <a:xfrm rot="10800000">
          <a:off x="3276598" y="91599"/>
          <a:ext cx="1432542" cy="2590016"/>
        </a:xfrm>
        <a:prstGeom prst="rightArrow">
          <a:avLst>
            <a:gd name="adj1" fmla="val 75000"/>
            <a:gd name="adj2" fmla="val 50000"/>
          </a:avLst>
        </a:prstGeom>
        <a:blipFill>
          <a:blip xmlns:r="http://schemas.openxmlformats.org/officeDocument/2006/relationships" r:embed="rId1">
            <a:duotone>
              <a:schemeClr val="accent3">
                <a:shade val="63000"/>
                <a:tint val="82000"/>
              </a:schemeClr>
              <a:schemeClr val="accent3">
                <a:tint val="10000"/>
                <a:satMod val="400000"/>
              </a:schemeClr>
            </a:duotone>
          </a:blip>
          <a:tile tx="0" ty="0" sx="40000" sy="40000" flip="none" algn="tl"/>
        </a:blipFill>
        <a:ln w="12700" cap="flat" cmpd="sng" algn="ctr">
          <a:solidFill>
            <a:schemeClr val="accent3"/>
          </a:solidFill>
          <a:prstDash val="solid"/>
        </a:ln>
        <a:effectLst>
          <a:outerShdw blurRad="95000" rotWithShape="0">
            <a:srgbClr val="000000">
              <a:alpha val="50000"/>
            </a:srgbClr>
          </a:outerShdw>
          <a:softEdge rad="12700"/>
        </a:effectLst>
      </dsp:spPr>
      <dsp:style>
        <a:lnRef idx="1">
          <a:schemeClr val="accent3"/>
        </a:lnRef>
        <a:fillRef idx="2">
          <a:schemeClr val="accent3"/>
        </a:fillRef>
        <a:effectRef idx="1">
          <a:schemeClr val="accent3"/>
        </a:effectRef>
        <a:fontRef idx="minor">
          <a:schemeClr val="dk1"/>
        </a:fontRef>
      </dsp:style>
    </dsp:sp>
    <dsp:sp modelId="{023F19C6-49F1-410D-BCE3-970710DBB259}">
      <dsp:nvSpPr>
        <dsp:cNvPr id="0" name=""/>
        <dsp:cNvSpPr/>
      </dsp:nvSpPr>
      <dsp:spPr>
        <a:xfrm>
          <a:off x="4937759" y="0"/>
          <a:ext cx="3291840" cy="2590016"/>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59055" rIns="118110" bIns="59055" numCol="1" spcCol="1270" anchor="ctr" anchorCtr="0">
          <a:noAutofit/>
        </a:bodyPr>
        <a:lstStyle/>
        <a:p>
          <a:pPr lvl="0" algn="ctr" defTabSz="1377950">
            <a:lnSpc>
              <a:spcPct val="90000"/>
            </a:lnSpc>
            <a:spcBef>
              <a:spcPct val="0"/>
            </a:spcBef>
            <a:spcAft>
              <a:spcPct val="35000"/>
            </a:spcAft>
          </a:pPr>
          <a:r>
            <a:rPr lang="en-US" sz="3100" kern="1200" dirty="0" smtClean="0">
              <a:effectLst>
                <a:outerShdw blurRad="38100" dist="38100" dir="2700000" algn="tl">
                  <a:srgbClr val="000000">
                    <a:alpha val="43137"/>
                  </a:srgbClr>
                </a:outerShdw>
              </a:effectLst>
            </a:rPr>
            <a:t>…AND HE WILL BRING US, LIVING, TO OUR LAND</a:t>
          </a:r>
          <a:endParaRPr lang="en-US" sz="3100" kern="1200" dirty="0">
            <a:effectLst>
              <a:outerShdw blurRad="38100" dist="38100" dir="2700000" algn="tl">
                <a:srgbClr val="000000">
                  <a:alpha val="43137"/>
                </a:srgbClr>
              </a:outerShdw>
            </a:effectLst>
          </a:endParaRPr>
        </a:p>
      </dsp:txBody>
      <dsp:txXfrm>
        <a:off x="4937759" y="0"/>
        <a:ext cx="3291840" cy="2590016"/>
      </dsp:txXfrm>
    </dsp:sp>
    <dsp:sp modelId="{4BF57EEC-2681-40CF-A760-75869D3A4786}">
      <dsp:nvSpPr>
        <dsp:cNvPr id="0" name=""/>
        <dsp:cNvSpPr/>
      </dsp:nvSpPr>
      <dsp:spPr>
        <a:xfrm rot="10800000">
          <a:off x="3200409" y="2904098"/>
          <a:ext cx="1584922" cy="2277505"/>
        </a:xfrm>
        <a:prstGeom prst="rightArrow">
          <a:avLst>
            <a:gd name="adj1" fmla="val 75000"/>
            <a:gd name="adj2" fmla="val 50000"/>
          </a:avLst>
        </a:prstGeom>
        <a:blipFill>
          <a:blip xmlns:r="http://schemas.openxmlformats.org/officeDocument/2006/relationships" r:embed="rId1">
            <a:duotone>
              <a:schemeClr val="accent3">
                <a:shade val="63000"/>
                <a:tint val="82000"/>
              </a:schemeClr>
              <a:schemeClr val="accent3">
                <a:tint val="10000"/>
                <a:satMod val="400000"/>
              </a:schemeClr>
            </a:duotone>
          </a:blip>
          <a:tile tx="0" ty="0" sx="40000" sy="40000" flip="none" algn="tl"/>
        </a:blipFill>
        <a:ln w="12700" cap="flat" cmpd="sng" algn="ctr">
          <a:solidFill>
            <a:schemeClr val="accent3"/>
          </a:solidFill>
          <a:prstDash val="solid"/>
        </a:ln>
        <a:effectLst>
          <a:outerShdw blurRad="95000" rotWithShape="0">
            <a:srgbClr val="000000">
              <a:alpha val="50000"/>
            </a:srgbClr>
          </a:outerShdw>
          <a:softEdge rad="12700"/>
        </a:effectLst>
      </dsp:spPr>
      <dsp:style>
        <a:lnRef idx="1">
          <a:schemeClr val="accent3"/>
        </a:lnRef>
        <a:fillRef idx="2">
          <a:schemeClr val="accent3"/>
        </a:fillRef>
        <a:effectRef idx="1">
          <a:schemeClr val="accent3"/>
        </a:effectRef>
        <a:fontRef idx="minor">
          <a:schemeClr val="dk1"/>
        </a:fontRef>
      </dsp:style>
    </dsp:sp>
    <dsp:sp modelId="{2A0EF062-9251-490A-8E89-9FC17202E34D}">
      <dsp:nvSpPr>
        <dsp:cNvPr id="0" name=""/>
        <dsp:cNvSpPr/>
      </dsp:nvSpPr>
      <dsp:spPr>
        <a:xfrm>
          <a:off x="4937759" y="2743206"/>
          <a:ext cx="3291840" cy="2590016"/>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59055" rIns="118110" bIns="59055" numCol="1" spcCol="1270" anchor="ctr" anchorCtr="0">
          <a:noAutofit/>
        </a:bodyPr>
        <a:lstStyle/>
        <a:p>
          <a:pPr lvl="0" algn="ctr" defTabSz="1377950">
            <a:lnSpc>
              <a:spcPct val="90000"/>
            </a:lnSpc>
            <a:spcBef>
              <a:spcPct val="0"/>
            </a:spcBef>
            <a:spcAft>
              <a:spcPct val="35000"/>
            </a:spcAft>
          </a:pPr>
          <a:r>
            <a:rPr lang="he-IL" sz="3100" kern="1200" dirty="0" smtClean="0">
              <a:effectLst>
                <a:outerShdw blurRad="38100" dist="38100" dir="2700000" algn="tl">
                  <a:srgbClr val="000000">
                    <a:alpha val="43137"/>
                  </a:srgbClr>
                </a:outerShdw>
              </a:effectLst>
            </a:rPr>
            <a:t>...והוא יוליכנו קוממיות לארצינו</a:t>
          </a:r>
          <a:endParaRPr lang="en-US" sz="3100" kern="1200" dirty="0">
            <a:effectLst>
              <a:outerShdw blurRad="38100" dist="38100" dir="2700000" algn="tl">
                <a:srgbClr val="000000">
                  <a:alpha val="43137"/>
                </a:srgbClr>
              </a:outerShdw>
            </a:effectLst>
          </a:endParaRPr>
        </a:p>
      </dsp:txBody>
      <dsp:txXfrm>
        <a:off x="4937759" y="2743206"/>
        <a:ext cx="3291840" cy="2590016"/>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4#1">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0BC8CF11-B626-4CE9-A2F9-C2DB81B78D5B}" type="datetimeFigureOut">
              <a:rPr lang="en-US"/>
              <a:pPr>
                <a:defRPr/>
              </a:pPr>
              <a:t>10/31/2010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A09B0048-1B8E-43F1-908F-0596A6C8AF47}" type="slidenum">
              <a:rPr lang="en-US"/>
              <a:pPr>
                <a:defRPr/>
              </a:pPr>
              <a:t>‹#›</a:t>
            </a:fld>
            <a:endParaRPr lang="en-US"/>
          </a:p>
        </p:txBody>
      </p:sp>
    </p:spTree>
    <p:extLst>
      <p:ext uri="{BB962C8B-B14F-4D97-AF65-F5344CB8AC3E}">
        <p14:creationId xmlns="" xmlns:p14="http://schemas.microsoft.com/office/powerpoint/2010/main" val="398816042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en.wikipedia.org/wiki/Zionism"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Who’s doing the ‘gathering of the exiles’ here? What is our role in these tefillot? (pray)</a:t>
            </a:r>
          </a:p>
          <a:p>
            <a:pPr eaLnBrk="1" hangingPunct="1">
              <a:spcBef>
                <a:spcPct val="0"/>
              </a:spcBef>
            </a:pPr>
            <a:endParaRPr lang="en-US" smtClean="0"/>
          </a:p>
        </p:txBody>
      </p:sp>
      <p:sp>
        <p:nvSpPr>
          <p:cNvPr id="307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F0AC8D1-3BBE-45EB-92B0-16F3A4F99C27}" type="slidenum">
              <a:rPr lang="en-US"/>
              <a:pPr fontAlgn="base">
                <a:spcBef>
                  <a:spcPct val="0"/>
                </a:spcBef>
                <a:spcAft>
                  <a:spcPct val="0"/>
                </a:spcAft>
                <a:defRPr/>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We’ll hear about a different thought; he is considered to have been one of the most important of those who prepared the way for the foundation of modern </a:t>
            </a:r>
            <a:r>
              <a:rPr lang="en-US" dirty="0" smtClean="0">
                <a:hlinkClick r:id="rId3" action="ppaction://hlinkfile" tooltip="Zionism"/>
              </a:rPr>
              <a:t>Zionism</a:t>
            </a:r>
            <a:r>
              <a:rPr lang="en-US" dirty="0" smtClean="0"/>
              <a:t>. what in the book cover indicates a different attitude to Zionism/kibbutz </a:t>
            </a:r>
            <a:r>
              <a:rPr lang="en-US" dirty="0" err="1" smtClean="0"/>
              <a:t>galuyot</a:t>
            </a:r>
            <a:r>
              <a:rPr lang="en-US" dirty="0" smtClean="0"/>
              <a:t>; today is 9 Nissan -  </a:t>
            </a:r>
          </a:p>
        </p:txBody>
      </p:sp>
      <p:sp>
        <p:nvSpPr>
          <p:cNvPr id="3174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E0D48D5-AA26-4929-B39B-069902DCFFD0}" type="slidenum">
              <a:rPr lang="en-US"/>
              <a:pPr fontAlgn="base">
                <a:spcBef>
                  <a:spcPct val="0"/>
                </a:spcBef>
                <a:spcAft>
                  <a:spcPct val="0"/>
                </a:spcAft>
                <a:defRPr/>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In days to come shall Jacob take root, Israel shall blossom and bud; and the face of the world shall be filled with produce</a:t>
            </a:r>
          </a:p>
        </p:txBody>
      </p:sp>
      <p:sp>
        <p:nvSpPr>
          <p:cNvPr id="327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7DDDD9D-B77E-4B82-A3FB-6F84482CB6A4}" type="slidenum">
              <a:rPr lang="en-US"/>
              <a:pPr fontAlgn="base">
                <a:spcBef>
                  <a:spcPct val="0"/>
                </a:spcBef>
                <a:spcAft>
                  <a:spcPct val="0"/>
                </a:spcAft>
                <a:defRPr/>
              </a:pPr>
              <a:t>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482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537F82D-E123-4FB0-9742-7D2F170F76ED}" type="slidenum">
              <a:rPr lang="en-US"/>
              <a:pPr fontAlgn="base">
                <a:spcBef>
                  <a:spcPct val="0"/>
                </a:spcBef>
                <a:spcAft>
                  <a:spcPct val="0"/>
                </a:spcAft>
                <a:defRPr/>
              </a:pPr>
              <a:t>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Tell story of gemara of sunrise</a:t>
            </a:r>
          </a:p>
          <a:p>
            <a:pPr eaLnBrk="1" hangingPunct="1">
              <a:spcBef>
                <a:spcPct val="0"/>
              </a:spcBef>
            </a:pPr>
            <a:endParaRPr lang="en-US" smtClean="0"/>
          </a:p>
        </p:txBody>
      </p:sp>
      <p:sp>
        <p:nvSpPr>
          <p:cNvPr id="337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7D0F8AB-B7FB-4C3F-8362-ED46AD362BA1}" type="slidenum">
              <a:rPr lang="en-US"/>
              <a:pPr fontAlgn="base">
                <a:spcBef>
                  <a:spcPct val="0"/>
                </a:spcBef>
                <a:spcAft>
                  <a:spcPct val="0"/>
                </a:spcAft>
                <a:defRPr/>
              </a:pPr>
              <a:t>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Insert agricultural photo: Distribute wksht; read paragraph and tell me which pesukim he bases this. What is our role (move!)</a:t>
            </a:r>
          </a:p>
        </p:txBody>
      </p:sp>
      <p:sp>
        <p:nvSpPr>
          <p:cNvPr id="3584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265572-96B8-4C3E-89C2-D522556D7252}" type="slidenum">
              <a:rPr lang="en-US"/>
              <a:pPr fontAlgn="base">
                <a:spcBef>
                  <a:spcPct val="0"/>
                </a:spcBef>
                <a:spcAft>
                  <a:spcPct val="0"/>
                </a:spcAft>
                <a:defRPr/>
              </a:pPr>
              <a:t>11</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How do the graphics on this slide reflect Kalisher’s ideas? </a:t>
            </a:r>
            <a:r>
              <a:rPr lang="he-IL" smtClean="0"/>
              <a:t>הגאולה</a:t>
            </a:r>
          </a:p>
          <a:p>
            <a:pPr eaLnBrk="1" hangingPunct="1"/>
            <a:r>
              <a:rPr lang="he-IL" smtClean="0"/>
              <a:t>האחרונה שהיא גאולה נצחית מבלי שינוי</a:t>
            </a:r>
          </a:p>
          <a:p>
            <a:pPr eaLnBrk="1" hangingPunct="1"/>
            <a:r>
              <a:rPr lang="he-IL" smtClean="0"/>
              <a:t>כלל - רק קיימת תמיד</a:t>
            </a:r>
            <a:r>
              <a:rPr lang="en-US" smtClean="0"/>
              <a:t>, </a:t>
            </a:r>
            <a:r>
              <a:rPr lang="he-IL" smtClean="0"/>
              <a:t>)נצח ישראל, פרק מז(.</a:t>
            </a:r>
            <a:endParaRPr lang="en-US" smtClean="0"/>
          </a:p>
        </p:txBody>
      </p:sp>
      <p:sp>
        <p:nvSpPr>
          <p:cNvPr id="368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47AA2A7-8311-4771-B549-AD61B88945EF}" type="slidenum">
              <a:rPr lang="en-US"/>
              <a:pPr fontAlgn="base">
                <a:spcBef>
                  <a:spcPct val="0"/>
                </a:spcBef>
                <a:spcAft>
                  <a:spcPct val="0"/>
                </a:spcAft>
                <a:defRPr/>
              </a:pPr>
              <a:t>13</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Here is someone, among others,  who  has started that process. Introduce Michael Freund and guests.</a:t>
            </a:r>
          </a:p>
        </p:txBody>
      </p:sp>
      <p:sp>
        <p:nvSpPr>
          <p:cNvPr id="378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75F62EF-163B-4F65-9817-F605E6470B23}" type="slidenum">
              <a:rPr lang="en-US"/>
              <a:pPr fontAlgn="base">
                <a:spcBef>
                  <a:spcPct val="0"/>
                </a:spcBef>
                <a:spcAft>
                  <a:spcPct val="0"/>
                </a:spcAft>
                <a:defRPr/>
              </a:pPr>
              <a:t>24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ounded Rectangle 3"/>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Rounded Rectangle 5"/>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lang="en-US" smtClean="0"/>
              <a:t>Click to edit Master title style</a:t>
            </a:r>
            <a:endParaRPr lang="en-US"/>
          </a:p>
        </p:txBody>
      </p:sp>
      <p:sp>
        <p:nvSpPr>
          <p:cNvPr id="20" name="Subtitle 19"/>
          <p:cNvSpPr>
            <a:spLocks noGrp="1"/>
          </p:cNvSpPr>
          <p:nvPr>
            <p:ph type="subTitle" idx="1"/>
          </p:nvPr>
        </p:nvSpPr>
        <p:spPr>
          <a:xfrm>
            <a:off x="722376" y="3685032"/>
            <a:ext cx="7772400" cy="914400"/>
          </a:xfrm>
        </p:spPr>
        <p:txBody>
          <a:bodyPr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7" name="Date Placeholder 18"/>
          <p:cNvSpPr>
            <a:spLocks noGrp="1"/>
          </p:cNvSpPr>
          <p:nvPr>
            <p:ph type="dt" sz="half" idx="10"/>
          </p:nvPr>
        </p:nvSpPr>
        <p:spPr/>
        <p:txBody>
          <a:bodyPr/>
          <a:lstStyle>
            <a:lvl1pPr>
              <a:defRPr/>
            </a:lvl1pPr>
            <a:extLst/>
          </a:lstStyle>
          <a:p>
            <a:pPr>
              <a:defRPr/>
            </a:pPr>
            <a:fld id="{B6B541EC-6C20-4BD7-8C5C-DD38455D3E5D}" type="datetimeFigureOut">
              <a:rPr lang="en-US"/>
              <a:pPr>
                <a:defRPr/>
              </a:pPr>
              <a:t>10/31/2010</a:t>
            </a:fld>
            <a:endParaRPr lang="en-US"/>
          </a:p>
        </p:txBody>
      </p:sp>
      <p:sp>
        <p:nvSpPr>
          <p:cNvPr id="8" name="Footer Placeholder 7"/>
          <p:cNvSpPr>
            <a:spLocks noGrp="1"/>
          </p:cNvSpPr>
          <p:nvPr>
            <p:ph type="ftr" sz="quarter" idx="11"/>
          </p:nvPr>
        </p:nvSpPr>
        <p:spPr/>
        <p:txBody>
          <a:bodyPr/>
          <a:lstStyle>
            <a:lvl1pPr>
              <a:defRPr/>
            </a:lvl1pPr>
            <a:extLst/>
          </a:lstStyle>
          <a:p>
            <a:pPr>
              <a:defRPr/>
            </a:pPr>
            <a:endParaRPr lang="en-US"/>
          </a:p>
        </p:txBody>
      </p:sp>
      <p:sp>
        <p:nvSpPr>
          <p:cNvPr id="9" name="Slide Number Placeholder 10"/>
          <p:cNvSpPr>
            <a:spLocks noGrp="1"/>
          </p:cNvSpPr>
          <p:nvPr>
            <p:ph type="sldNum" sz="quarter" idx="12"/>
          </p:nvPr>
        </p:nvSpPr>
        <p:spPr/>
        <p:txBody>
          <a:bodyPr/>
          <a:lstStyle>
            <a:lvl1pPr>
              <a:defRPr/>
            </a:lvl1pPr>
            <a:extLst/>
          </a:lstStyle>
          <a:p>
            <a:pPr>
              <a:defRPr/>
            </a:pPr>
            <a:fld id="{79E7D621-1103-472C-A871-7B7C4146A4EE}"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pPr>
              <a:defRPr/>
            </a:pPr>
            <a:fld id="{240B8939-1C90-49F5-B1B4-DD26B8FCA0B7}" type="datetimeFigureOut">
              <a:rPr lang="en-US"/>
              <a:pPr>
                <a:defRPr/>
              </a:pPr>
              <a:t>10/31/2010</a:t>
            </a:fld>
            <a:endParaRPr lang="en-US"/>
          </a:p>
        </p:txBody>
      </p:sp>
      <p:sp>
        <p:nvSpPr>
          <p:cNvPr id="5" name="Footer Placeholder 17"/>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9066FAC9-5568-433D-986A-8F34C20768D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pPr>
              <a:defRPr/>
            </a:pPr>
            <a:fld id="{79B4C7A1-AF4B-4C72-AC9E-72385FD4F4B4}" type="datetimeFigureOut">
              <a:rPr lang="en-US"/>
              <a:pPr>
                <a:defRPr/>
              </a:pPr>
              <a:t>10/31/2010</a:t>
            </a:fld>
            <a:endParaRPr lang="en-US"/>
          </a:p>
        </p:txBody>
      </p:sp>
      <p:sp>
        <p:nvSpPr>
          <p:cNvPr id="5" name="Footer Placeholder 17"/>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2129B420-DA31-4EF0-A582-E45734F1BD7A}"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lang="en-US" smtClean="0"/>
              <a:t>Click to edit Master title style</a:t>
            </a:r>
            <a:endParaRPr lang="en-US"/>
          </a:p>
        </p:txBody>
      </p:sp>
      <p:sp>
        <p:nvSpPr>
          <p:cNvPr id="3" name="Content Placeholder 2"/>
          <p:cNvSpPr>
            <a:spLocks noGrp="1"/>
          </p:cNvSpPr>
          <p:nvPr>
            <p:ph idx="1"/>
          </p:nvPr>
        </p:nvSpPr>
        <p:spPr>
          <a:xfrm>
            <a:off x="502920" y="530352"/>
            <a:ext cx="8183880" cy="4187952"/>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pPr>
              <a:defRPr/>
            </a:pPr>
            <a:fld id="{66649380-5E75-4704-BC87-D3B8A815974B}" type="datetimeFigureOut">
              <a:rPr lang="en-US"/>
              <a:pPr>
                <a:defRPr/>
              </a:pPr>
              <a:t>10/31/2010</a:t>
            </a:fld>
            <a:endParaRPr lang="en-US"/>
          </a:p>
        </p:txBody>
      </p:sp>
      <p:sp>
        <p:nvSpPr>
          <p:cNvPr id="5" name="Footer Placeholder 17"/>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87B6A005-D7D8-4E99-B96F-AE83AD07FDF5}"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ounded Rectangle 3"/>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Rounded Rectangle 4"/>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title"/>
          </p:nvPr>
        </p:nvSpPr>
        <p:spPr>
          <a:xfrm>
            <a:off x="468344" y="4928616"/>
            <a:ext cx="8183880" cy="676656"/>
          </a:xfrm>
        </p:spPr>
        <p:txBody>
          <a:bodyPr lIns="91440" bIns="0"/>
          <a:lstStyle>
            <a:lvl1pPr algn="l">
              <a:buNone/>
              <a:defRPr sz="3600" b="0" cap="none" baseline="0">
                <a:solidFill>
                  <a:schemeClr val="bg2">
                    <a:shade val="25000"/>
                  </a:schemeClr>
                </a:solidFill>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468344" y="5624484"/>
            <a:ext cx="8183880" cy="420624"/>
          </a:xfrm>
        </p:spPr>
        <p:txBody>
          <a:bodyPr lIns="118872" tIns="0"/>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E49D2579-B5FB-424C-A9AA-1045F7B891EF}" type="datetimeFigureOut">
              <a:rPr lang="en-US"/>
              <a:pPr>
                <a:defRPr/>
              </a:pPr>
              <a:t>10/31/2010</a:t>
            </a:fld>
            <a:endParaRPr lang="en-US"/>
          </a:p>
        </p:txBody>
      </p:sp>
      <p:sp>
        <p:nvSpPr>
          <p:cNvPr id="7" name="Footer Placeholder 4"/>
          <p:cNvSpPr>
            <a:spLocks noGrp="1"/>
          </p:cNvSpPr>
          <p:nvPr>
            <p:ph type="ftr" sz="quarter" idx="11"/>
          </p:nvPr>
        </p:nvSpPr>
        <p:spPr/>
        <p:txBody>
          <a:bodyPr/>
          <a:lstStyle>
            <a:lvl1pPr>
              <a:defRPr/>
            </a:lvl1pPr>
            <a:extLst/>
          </a:lstStyle>
          <a:p>
            <a:pPr>
              <a:defRPr/>
            </a:pPr>
            <a:endParaRPr lang="en-US"/>
          </a:p>
        </p:txBody>
      </p:sp>
      <p:sp>
        <p:nvSpPr>
          <p:cNvPr id="8" name="Slide Number Placeholder 5"/>
          <p:cNvSpPr>
            <a:spLocks noGrp="1"/>
          </p:cNvSpPr>
          <p:nvPr>
            <p:ph type="sldNum" sz="quarter" idx="12"/>
          </p:nvPr>
        </p:nvSpPr>
        <p:spPr/>
        <p:txBody>
          <a:bodyPr/>
          <a:lstStyle>
            <a:lvl1pPr>
              <a:defRPr/>
            </a:lvl1pPr>
            <a:extLst/>
          </a:lstStyle>
          <a:p>
            <a:pPr>
              <a:defRPr/>
            </a:pPr>
            <a:fld id="{40AD8E52-4846-4AF4-B2FD-8A31A90F2A3B}"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4"/>
          <p:cNvSpPr>
            <a:spLocks noGrp="1"/>
          </p:cNvSpPr>
          <p:nvPr>
            <p:ph type="dt" sz="half" idx="10"/>
          </p:nvPr>
        </p:nvSpPr>
        <p:spPr/>
        <p:txBody>
          <a:bodyPr/>
          <a:lstStyle>
            <a:lvl1pPr>
              <a:defRPr/>
            </a:lvl1pPr>
          </a:lstStyle>
          <a:p>
            <a:pPr>
              <a:defRPr/>
            </a:pPr>
            <a:fld id="{044671C7-C9D4-4376-BAB5-8653A745EB22}" type="datetimeFigureOut">
              <a:rPr lang="en-US"/>
              <a:pPr>
                <a:defRPr/>
              </a:pPr>
              <a:t>10/31/2010</a:t>
            </a:fld>
            <a:endParaRPr lang="en-US"/>
          </a:p>
        </p:txBody>
      </p:sp>
      <p:sp>
        <p:nvSpPr>
          <p:cNvPr id="6" name="Footer Placeholder 17"/>
          <p:cNvSpPr>
            <a:spLocks noGrp="1"/>
          </p:cNvSpPr>
          <p:nvPr>
            <p:ph type="ftr" sz="quarter" idx="11"/>
          </p:nvPr>
        </p:nvSpPr>
        <p:spPr/>
        <p:txBody>
          <a:bodyPr/>
          <a:lstStyle>
            <a:lvl1pPr>
              <a:defRPr/>
            </a:lvl1pPr>
          </a:lstStyle>
          <a:p>
            <a:pPr>
              <a:defRPr/>
            </a:pPr>
            <a:endParaRPr lang="en-US"/>
          </a:p>
        </p:txBody>
      </p:sp>
      <p:sp>
        <p:nvSpPr>
          <p:cNvPr id="7" name="Slide Number Placeholder 4"/>
          <p:cNvSpPr>
            <a:spLocks noGrp="1"/>
          </p:cNvSpPr>
          <p:nvPr>
            <p:ph type="sldNum" sz="quarter" idx="12"/>
          </p:nvPr>
        </p:nvSpPr>
        <p:spPr/>
        <p:txBody>
          <a:bodyPr/>
          <a:lstStyle>
            <a:lvl1pPr>
              <a:defRPr/>
            </a:lvl1pPr>
          </a:lstStyle>
          <a:p>
            <a:pPr>
              <a:defRPr/>
            </a:pPr>
            <a:fld id="{54386F28-9CAC-45C5-8A70-7E76DB16A49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lvl1pPr>
              <a:defRPr b="1"/>
            </a:lvl1pPr>
            <a:extLst/>
          </a:lstStyle>
          <a:p>
            <a:r>
              <a:rPr lang="en-US" smtClean="0"/>
              <a:t>Click to edit Master title style</a:t>
            </a:r>
            <a:endParaRPr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52169"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24"/>
          <p:cNvSpPr>
            <a:spLocks noGrp="1"/>
          </p:cNvSpPr>
          <p:nvPr>
            <p:ph type="dt" sz="half" idx="10"/>
          </p:nvPr>
        </p:nvSpPr>
        <p:spPr/>
        <p:txBody>
          <a:bodyPr/>
          <a:lstStyle>
            <a:lvl1pPr>
              <a:defRPr/>
            </a:lvl1pPr>
          </a:lstStyle>
          <a:p>
            <a:pPr>
              <a:defRPr/>
            </a:pPr>
            <a:fld id="{9EABF62F-13C2-485A-947F-2ECE95A1A6AA}" type="datetimeFigureOut">
              <a:rPr lang="en-US"/>
              <a:pPr>
                <a:defRPr/>
              </a:pPr>
              <a:t>10/31/2010</a:t>
            </a:fld>
            <a:endParaRPr lang="en-US"/>
          </a:p>
        </p:txBody>
      </p:sp>
      <p:sp>
        <p:nvSpPr>
          <p:cNvPr id="8" name="Footer Placeholder 17"/>
          <p:cNvSpPr>
            <a:spLocks noGrp="1"/>
          </p:cNvSpPr>
          <p:nvPr>
            <p:ph type="ftr" sz="quarter" idx="11"/>
          </p:nvPr>
        </p:nvSpPr>
        <p:spPr/>
        <p:txBody>
          <a:bodyPr/>
          <a:lstStyle>
            <a:lvl1pPr>
              <a:defRPr/>
            </a:lvl1pPr>
          </a:lstStyle>
          <a:p>
            <a:pPr>
              <a:defRPr/>
            </a:pPr>
            <a:endParaRPr lang="en-US"/>
          </a:p>
        </p:txBody>
      </p:sp>
      <p:sp>
        <p:nvSpPr>
          <p:cNvPr id="9" name="Slide Number Placeholder 4"/>
          <p:cNvSpPr>
            <a:spLocks noGrp="1"/>
          </p:cNvSpPr>
          <p:nvPr>
            <p:ph type="sldNum" sz="quarter" idx="12"/>
          </p:nvPr>
        </p:nvSpPr>
        <p:spPr/>
        <p:txBody>
          <a:bodyPr/>
          <a:lstStyle>
            <a:lvl1pPr>
              <a:defRPr/>
            </a:lvl1pPr>
          </a:lstStyle>
          <a:p>
            <a:pPr>
              <a:defRPr/>
            </a:pPr>
            <a:fld id="{681A4741-8317-42BE-9D71-8CED20C4430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Date Placeholder 24"/>
          <p:cNvSpPr>
            <a:spLocks noGrp="1"/>
          </p:cNvSpPr>
          <p:nvPr>
            <p:ph type="dt" sz="half" idx="10"/>
          </p:nvPr>
        </p:nvSpPr>
        <p:spPr/>
        <p:txBody>
          <a:bodyPr/>
          <a:lstStyle>
            <a:lvl1pPr>
              <a:defRPr/>
            </a:lvl1pPr>
          </a:lstStyle>
          <a:p>
            <a:pPr>
              <a:defRPr/>
            </a:pPr>
            <a:fld id="{2AADC972-0E8E-496F-B2E4-A8D74E4A4A40}" type="datetimeFigureOut">
              <a:rPr lang="en-US"/>
              <a:pPr>
                <a:defRPr/>
              </a:pPr>
              <a:t>10/31/2010</a:t>
            </a:fld>
            <a:endParaRPr lang="en-US"/>
          </a:p>
        </p:txBody>
      </p:sp>
      <p:sp>
        <p:nvSpPr>
          <p:cNvPr id="4" name="Footer Placeholder 17"/>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EC7278BA-A3B2-4BD1-BF15-485179F377CA}"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ounded Rectangle 1"/>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Date Placeholder 1"/>
          <p:cNvSpPr>
            <a:spLocks noGrp="1"/>
          </p:cNvSpPr>
          <p:nvPr>
            <p:ph type="dt" sz="half" idx="10"/>
          </p:nvPr>
        </p:nvSpPr>
        <p:spPr/>
        <p:txBody>
          <a:bodyPr/>
          <a:lstStyle>
            <a:lvl1pPr>
              <a:defRPr/>
            </a:lvl1pPr>
            <a:extLst/>
          </a:lstStyle>
          <a:p>
            <a:pPr>
              <a:defRPr/>
            </a:pPr>
            <a:fld id="{EF8F5D6F-03E4-4E42-9149-6B3AC238C37F}" type="datetimeFigureOut">
              <a:rPr lang="en-US"/>
              <a:pPr>
                <a:defRPr/>
              </a:pPr>
              <a:t>10/31/2010</a:t>
            </a:fld>
            <a:endParaRPr lang="en-US"/>
          </a:p>
        </p:txBody>
      </p:sp>
      <p:sp>
        <p:nvSpPr>
          <p:cNvPr id="4" name="Footer Placeholder 2"/>
          <p:cNvSpPr>
            <a:spLocks noGrp="1"/>
          </p:cNvSpPr>
          <p:nvPr>
            <p:ph type="ftr" sz="quarter" idx="11"/>
          </p:nvPr>
        </p:nvSpPr>
        <p:spPr/>
        <p:txBody>
          <a:bodyPr/>
          <a:lstStyle>
            <a:lvl1pPr>
              <a:defRPr/>
            </a:lvl1pPr>
            <a:extLst/>
          </a:lstStyle>
          <a:p>
            <a:pPr>
              <a:defRPr/>
            </a:pPr>
            <a:endParaRPr lang="en-US"/>
          </a:p>
        </p:txBody>
      </p:sp>
      <p:sp>
        <p:nvSpPr>
          <p:cNvPr id="5" name="Slide Number Placeholder 3"/>
          <p:cNvSpPr>
            <a:spLocks noGrp="1"/>
          </p:cNvSpPr>
          <p:nvPr>
            <p:ph type="sldNum" sz="quarter" idx="12"/>
          </p:nvPr>
        </p:nvSpPr>
        <p:spPr/>
        <p:txBody>
          <a:bodyPr/>
          <a:lstStyle>
            <a:lvl1pPr>
              <a:defRPr/>
            </a:lvl1pPr>
            <a:extLst/>
          </a:lstStyle>
          <a:p>
            <a:pPr>
              <a:defRPr/>
            </a:pPr>
            <a:fld id="{996B95DD-4E3D-4AB3-9D26-31503F3541B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lstStyle>
            <a:lvl1pPr algn="l">
              <a:buNone/>
              <a:defRPr sz="2200" b="1">
                <a:solidFill>
                  <a:schemeClr val="accent1"/>
                </a:solidFill>
              </a:defRPr>
            </a:lvl1pPr>
            <a:extLst/>
          </a:lstStyle>
          <a:p>
            <a:r>
              <a:rPr lang="en-US" smtClean="0"/>
              <a:t>Click to edit Master title style</a:t>
            </a:r>
            <a:endParaRPr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4"/>
          <p:cNvSpPr>
            <a:spLocks noGrp="1"/>
          </p:cNvSpPr>
          <p:nvPr>
            <p:ph type="dt" sz="half" idx="10"/>
          </p:nvPr>
        </p:nvSpPr>
        <p:spPr/>
        <p:txBody>
          <a:bodyPr/>
          <a:lstStyle>
            <a:lvl1pPr>
              <a:defRPr/>
            </a:lvl1pPr>
          </a:lstStyle>
          <a:p>
            <a:pPr>
              <a:defRPr/>
            </a:pPr>
            <a:fld id="{8374FB52-CD12-4858-BBD3-E9B6EFCAB4FA}" type="datetimeFigureOut">
              <a:rPr lang="en-US"/>
              <a:pPr>
                <a:defRPr/>
              </a:pPr>
              <a:t>10/31/2010</a:t>
            </a:fld>
            <a:endParaRPr lang="en-US"/>
          </a:p>
        </p:txBody>
      </p:sp>
      <p:sp>
        <p:nvSpPr>
          <p:cNvPr id="6" name="Footer Placeholder 17"/>
          <p:cNvSpPr>
            <a:spLocks noGrp="1"/>
          </p:cNvSpPr>
          <p:nvPr>
            <p:ph type="ftr" sz="quarter" idx="11"/>
          </p:nvPr>
        </p:nvSpPr>
        <p:spPr/>
        <p:txBody>
          <a:bodyPr/>
          <a:lstStyle>
            <a:lvl1pPr>
              <a:defRPr/>
            </a:lvl1pPr>
          </a:lstStyle>
          <a:p>
            <a:pPr>
              <a:defRPr/>
            </a:pPr>
            <a:endParaRPr lang="en-US"/>
          </a:p>
        </p:txBody>
      </p:sp>
      <p:sp>
        <p:nvSpPr>
          <p:cNvPr id="7" name="Slide Number Placeholder 4"/>
          <p:cNvSpPr>
            <a:spLocks noGrp="1"/>
          </p:cNvSpPr>
          <p:nvPr>
            <p:ph type="sldNum" sz="quarter" idx="12"/>
          </p:nvPr>
        </p:nvSpPr>
        <p:spPr/>
        <p:txBody>
          <a:bodyPr/>
          <a:lstStyle>
            <a:lvl1pPr>
              <a:defRPr/>
            </a:lvl1pPr>
          </a:lstStyle>
          <a:p>
            <a:pPr>
              <a:defRPr/>
            </a:pPr>
            <a:fld id="{E4C6E0DE-0098-424D-AC74-3B4FEB5B703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ounded Rectangle 4"/>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Round Single Corner Rectangle 5"/>
          <p:cNvSpPr/>
          <p:nvPr/>
        </p:nvSpPr>
        <p:spPr>
          <a:xfrm>
            <a:off x="6400800" y="433388"/>
            <a:ext cx="2324100"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lang="en-US" smtClean="0"/>
              <a:t>Click to edit Master title style</a:t>
            </a:r>
            <a:endParaRPr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normAutofit/>
          </a:bodyPr>
          <a:lstStyle>
            <a:lvl1pPr marL="0" indent="0">
              <a:buNone/>
              <a:defRPr sz="3200"/>
            </a:lvl1pPr>
            <a:extLst/>
          </a:lstStyle>
          <a:p>
            <a:pPr lvl="0"/>
            <a:r>
              <a:rPr lang="en-US" noProof="0" smtClean="0"/>
              <a:t>Click icon to add picture</a:t>
            </a:r>
            <a:endParaRPr lang="en-US" noProof="0"/>
          </a:p>
        </p:txBody>
      </p:sp>
      <p:sp>
        <p:nvSpPr>
          <p:cNvPr id="7" name="Date Placeholder 4"/>
          <p:cNvSpPr>
            <a:spLocks noGrp="1"/>
          </p:cNvSpPr>
          <p:nvPr>
            <p:ph type="dt" sz="half" idx="10"/>
          </p:nvPr>
        </p:nvSpPr>
        <p:spPr/>
        <p:txBody>
          <a:bodyPr/>
          <a:lstStyle>
            <a:lvl1pPr>
              <a:defRPr/>
            </a:lvl1pPr>
            <a:extLst/>
          </a:lstStyle>
          <a:p>
            <a:pPr>
              <a:defRPr/>
            </a:pPr>
            <a:fld id="{BF081113-01A8-4602-8604-9A63EC2DC816}" type="datetimeFigureOut">
              <a:rPr lang="en-US"/>
              <a:pPr>
                <a:defRPr/>
              </a:pPr>
              <a:t>10/31/2010</a:t>
            </a:fld>
            <a:endParaRPr lang="en-US"/>
          </a:p>
        </p:txBody>
      </p:sp>
      <p:sp>
        <p:nvSpPr>
          <p:cNvPr id="8" name="Footer Placeholder 5"/>
          <p:cNvSpPr>
            <a:spLocks noGrp="1"/>
          </p:cNvSpPr>
          <p:nvPr>
            <p:ph type="ftr" sz="quarter" idx="11"/>
          </p:nvPr>
        </p:nvSpPr>
        <p:spPr/>
        <p:txBody>
          <a:bodyPr/>
          <a:lstStyle>
            <a:lvl1pPr>
              <a:defRPr/>
            </a:lvl1pPr>
            <a:extLst/>
          </a:lstStyle>
          <a:p>
            <a:pPr>
              <a:defRPr/>
            </a:pPr>
            <a:endParaRPr lang="en-US"/>
          </a:p>
        </p:txBody>
      </p:sp>
      <p:sp>
        <p:nvSpPr>
          <p:cNvPr id="9" name="Slide Number Placeholder 6"/>
          <p:cNvSpPr>
            <a:spLocks noGrp="1"/>
          </p:cNvSpPr>
          <p:nvPr>
            <p:ph type="sldNum" sz="quarter" idx="12"/>
          </p:nvPr>
        </p:nvSpPr>
        <p:spPr/>
        <p:txBody>
          <a:bodyPr/>
          <a:lstStyle>
            <a:lvl1pPr>
              <a:defRPr/>
            </a:lvl1pPr>
            <a:extLst/>
          </a:lstStyle>
          <a:p>
            <a:pPr>
              <a:defRPr/>
            </a:pPr>
            <a:fld id="{B9FC2BFB-4157-4635-924D-D17AE346159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ounded Rectangle 6"/>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3" name="Title Placeholder 12"/>
          <p:cNvSpPr>
            <a:spLocks noGrp="1"/>
          </p:cNvSpPr>
          <p:nvPr>
            <p:ph type="title"/>
          </p:nvPr>
        </p:nvSpPr>
        <p:spPr>
          <a:xfrm>
            <a:off x="503238" y="4986338"/>
            <a:ext cx="8183562" cy="1050925"/>
          </a:xfrm>
          <a:prstGeom prst="rect">
            <a:avLst/>
          </a:prstGeom>
        </p:spPr>
        <p:txBody>
          <a:bodyPr vert="horz" anchor="b">
            <a:normAutofit/>
          </a:bodyPr>
          <a:lstStyle>
            <a:extLst/>
          </a:lstStyle>
          <a:p>
            <a:r>
              <a:rPr lang="en-US" smtClean="0"/>
              <a:t>Click to edit Master title style</a:t>
            </a:r>
            <a:endParaRPr lang="en-US"/>
          </a:p>
        </p:txBody>
      </p:sp>
      <p:sp>
        <p:nvSpPr>
          <p:cNvPr id="1031" name="Text Placeholder 3"/>
          <p:cNvSpPr>
            <a:spLocks noGrp="1"/>
          </p:cNvSpPr>
          <p:nvPr>
            <p:ph type="body" idx="1"/>
          </p:nvPr>
        </p:nvSpPr>
        <p:spPr bwMode="auto">
          <a:xfrm>
            <a:off x="503238" y="530225"/>
            <a:ext cx="8183562" cy="4187825"/>
          </a:xfrm>
          <a:prstGeom prst="rect">
            <a:avLst/>
          </a:prstGeom>
          <a:noFill/>
          <a:ln w="9525">
            <a:noFill/>
            <a:miter lim="800000"/>
            <a:headEnd/>
            <a:tailEnd/>
          </a:ln>
        </p:spPr>
        <p:txBody>
          <a:bodyPr vert="horz" wrap="square" lIns="182880" tIns="9144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5" name="Date Placeholder 24"/>
          <p:cNvSpPr>
            <a:spLocks noGrp="1"/>
          </p:cNvSpPr>
          <p:nvPr>
            <p:ph type="dt" sz="half" idx="2"/>
          </p:nvPr>
        </p:nvSpPr>
        <p:spPr>
          <a:xfrm>
            <a:off x="3776663" y="6111875"/>
            <a:ext cx="2286000" cy="365125"/>
          </a:xfrm>
          <a:prstGeom prst="rect">
            <a:avLst/>
          </a:prstGeom>
        </p:spPr>
        <p:txBody>
          <a:bodyPr vert="horz" anchor="b"/>
          <a:lstStyle>
            <a:lvl1pPr algn="r" eaLnBrk="1" fontAlgn="auto" latinLnBrk="0" hangingPunct="1">
              <a:spcBef>
                <a:spcPts val="0"/>
              </a:spcBef>
              <a:spcAft>
                <a:spcPts val="0"/>
              </a:spcAft>
              <a:defRPr kumimoji="0" sz="1000">
                <a:solidFill>
                  <a:schemeClr val="bg2">
                    <a:shade val="50000"/>
                  </a:schemeClr>
                </a:solidFill>
                <a:latin typeface="+mn-lt"/>
                <a:cs typeface="+mn-cs"/>
              </a:defRPr>
            </a:lvl1pPr>
            <a:extLst/>
          </a:lstStyle>
          <a:p>
            <a:pPr>
              <a:defRPr/>
            </a:pPr>
            <a:fld id="{79D58EA5-8F5F-431E-BFFF-54FC9040C960}" type="datetimeFigureOut">
              <a:rPr lang="en-US"/>
              <a:pPr>
                <a:defRPr/>
              </a:pPr>
              <a:t>10/31/2010</a:t>
            </a:fld>
            <a:endParaRPr lang="en-US"/>
          </a:p>
        </p:txBody>
      </p:sp>
      <p:sp>
        <p:nvSpPr>
          <p:cNvPr id="18" name="Footer Placeholder 17"/>
          <p:cNvSpPr>
            <a:spLocks noGrp="1"/>
          </p:cNvSpPr>
          <p:nvPr>
            <p:ph type="ftr" sz="quarter" idx="3"/>
          </p:nvPr>
        </p:nvSpPr>
        <p:spPr>
          <a:xfrm>
            <a:off x="6062663" y="6111875"/>
            <a:ext cx="2286000" cy="365125"/>
          </a:xfrm>
          <a:prstGeom prst="rect">
            <a:avLst/>
          </a:prstGeom>
        </p:spPr>
        <p:txBody>
          <a:bodyPr vert="horz" anchor="b"/>
          <a:lstStyle>
            <a:lvl1pPr algn="l" eaLnBrk="1" fontAlgn="auto" latinLnBrk="0" hangingPunct="1">
              <a:spcBef>
                <a:spcPts val="0"/>
              </a:spcBef>
              <a:spcAft>
                <a:spcPts val="0"/>
              </a:spcAft>
              <a:defRPr kumimoji="0" sz="1000">
                <a:solidFill>
                  <a:schemeClr val="bg2">
                    <a:shade val="50000"/>
                  </a:schemeClr>
                </a:solidFill>
                <a:latin typeface="+mn-lt"/>
                <a:cs typeface="+mn-cs"/>
              </a:defRPr>
            </a:lvl1pPr>
            <a:extLst/>
          </a:lstStyle>
          <a:p>
            <a:pPr>
              <a:defRPr/>
            </a:pPr>
            <a:endParaRPr lang="en-US"/>
          </a:p>
        </p:txBody>
      </p:sp>
      <p:sp>
        <p:nvSpPr>
          <p:cNvPr id="5" name="Slide Number Placeholder 4"/>
          <p:cNvSpPr>
            <a:spLocks noGrp="1"/>
          </p:cNvSpPr>
          <p:nvPr>
            <p:ph type="sldNum" sz="quarter" idx="4"/>
          </p:nvPr>
        </p:nvSpPr>
        <p:spPr>
          <a:xfrm>
            <a:off x="8348663" y="6111875"/>
            <a:ext cx="457200" cy="365125"/>
          </a:xfrm>
          <a:prstGeom prst="rect">
            <a:avLst/>
          </a:prstGeom>
        </p:spPr>
        <p:txBody>
          <a:bodyPr vert="horz" anchor="b"/>
          <a:lstStyle>
            <a:lvl1pPr algn="r" eaLnBrk="1" fontAlgn="auto" latinLnBrk="0" hangingPunct="1">
              <a:spcBef>
                <a:spcPts val="0"/>
              </a:spcBef>
              <a:spcAft>
                <a:spcPts val="0"/>
              </a:spcAft>
              <a:defRPr kumimoji="0" sz="1000">
                <a:solidFill>
                  <a:schemeClr val="bg2">
                    <a:shade val="50000"/>
                  </a:schemeClr>
                </a:solidFill>
                <a:latin typeface="+mn-lt"/>
                <a:cs typeface="+mn-cs"/>
              </a:defRPr>
            </a:lvl1pPr>
            <a:extLst/>
          </a:lstStyle>
          <a:p>
            <a:pPr>
              <a:defRPr/>
            </a:pPr>
            <a:fld id="{8D65BCFD-4CA7-492F-8D04-0B368E3D73D6}"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3812" r:id="rId1"/>
    <p:sldLayoutId id="2147483805" r:id="rId2"/>
    <p:sldLayoutId id="2147483813" r:id="rId3"/>
    <p:sldLayoutId id="2147483806" r:id="rId4"/>
    <p:sldLayoutId id="2147483807" r:id="rId5"/>
    <p:sldLayoutId id="2147483808" r:id="rId6"/>
    <p:sldLayoutId id="2147483814" r:id="rId7"/>
    <p:sldLayoutId id="2147483809" r:id="rId8"/>
    <p:sldLayoutId id="2147483815" r:id="rId9"/>
    <p:sldLayoutId id="2147483810" r:id="rId10"/>
    <p:sldLayoutId id="2147483811" r:id="rId11"/>
  </p:sldLayoutIdLst>
  <p:txStyles>
    <p:titleStyle>
      <a:lvl1pPr algn="l" rtl="0" eaLnBrk="0" fontAlgn="base" hangingPunct="0">
        <a:spcBef>
          <a:spcPct val="0"/>
        </a:spcBef>
        <a:spcAft>
          <a:spcPct val="0"/>
        </a:spcAft>
        <a:defRPr sz="3600" b="1" kern="1200">
          <a:solidFill>
            <a:srgbClr val="FF8D3E"/>
          </a:solidFill>
          <a:effectLst>
            <a:outerShdw blurRad="53975" dist="22860" dir="5400000" algn="tl" rotWithShape="0">
              <a:srgbClr val="000000">
                <a:alpha val="55000"/>
              </a:srgbClr>
            </a:outerShdw>
          </a:effectLst>
          <a:latin typeface="+mj-lt"/>
          <a:ea typeface="+mj-ea"/>
          <a:cs typeface="+mj-cs"/>
        </a:defRPr>
      </a:lvl1pPr>
      <a:lvl2pPr algn="l" rtl="0" eaLnBrk="0" fontAlgn="base" hangingPunct="0">
        <a:spcBef>
          <a:spcPct val="0"/>
        </a:spcBef>
        <a:spcAft>
          <a:spcPct val="0"/>
        </a:spcAft>
        <a:defRPr sz="3600" b="1">
          <a:solidFill>
            <a:srgbClr val="FF8D3E"/>
          </a:solidFill>
          <a:latin typeface="Verdana" pitchFamily="34" charset="0"/>
        </a:defRPr>
      </a:lvl2pPr>
      <a:lvl3pPr algn="l" rtl="0" eaLnBrk="0" fontAlgn="base" hangingPunct="0">
        <a:spcBef>
          <a:spcPct val="0"/>
        </a:spcBef>
        <a:spcAft>
          <a:spcPct val="0"/>
        </a:spcAft>
        <a:defRPr sz="3600" b="1">
          <a:solidFill>
            <a:srgbClr val="FF8D3E"/>
          </a:solidFill>
          <a:latin typeface="Verdana" pitchFamily="34" charset="0"/>
        </a:defRPr>
      </a:lvl3pPr>
      <a:lvl4pPr algn="l" rtl="0" eaLnBrk="0" fontAlgn="base" hangingPunct="0">
        <a:spcBef>
          <a:spcPct val="0"/>
        </a:spcBef>
        <a:spcAft>
          <a:spcPct val="0"/>
        </a:spcAft>
        <a:defRPr sz="3600" b="1">
          <a:solidFill>
            <a:srgbClr val="FF8D3E"/>
          </a:solidFill>
          <a:latin typeface="Verdana" pitchFamily="34" charset="0"/>
        </a:defRPr>
      </a:lvl4pPr>
      <a:lvl5pPr algn="l" rtl="0" eaLnBrk="0" fontAlgn="base" hangingPunct="0">
        <a:spcBef>
          <a:spcPct val="0"/>
        </a:spcBef>
        <a:spcAft>
          <a:spcPct val="0"/>
        </a:spcAft>
        <a:defRPr sz="3600" b="1">
          <a:solidFill>
            <a:srgbClr val="FF8D3E"/>
          </a:solidFill>
          <a:latin typeface="Verdana" pitchFamily="34" charset="0"/>
        </a:defRPr>
      </a:lvl5pPr>
      <a:lvl6pPr marL="457200" algn="l" rtl="0" fontAlgn="base">
        <a:spcBef>
          <a:spcPct val="0"/>
        </a:spcBef>
        <a:spcAft>
          <a:spcPct val="0"/>
        </a:spcAft>
        <a:defRPr sz="3600" b="1">
          <a:solidFill>
            <a:srgbClr val="FF8D3E"/>
          </a:solidFill>
          <a:latin typeface="Verdana" pitchFamily="34" charset="0"/>
        </a:defRPr>
      </a:lvl6pPr>
      <a:lvl7pPr marL="914400" algn="l" rtl="0" fontAlgn="base">
        <a:spcBef>
          <a:spcPct val="0"/>
        </a:spcBef>
        <a:spcAft>
          <a:spcPct val="0"/>
        </a:spcAft>
        <a:defRPr sz="3600" b="1">
          <a:solidFill>
            <a:srgbClr val="FF8D3E"/>
          </a:solidFill>
          <a:latin typeface="Verdana" pitchFamily="34" charset="0"/>
        </a:defRPr>
      </a:lvl7pPr>
      <a:lvl8pPr marL="1371600" algn="l" rtl="0" fontAlgn="base">
        <a:spcBef>
          <a:spcPct val="0"/>
        </a:spcBef>
        <a:spcAft>
          <a:spcPct val="0"/>
        </a:spcAft>
        <a:defRPr sz="3600" b="1">
          <a:solidFill>
            <a:srgbClr val="FF8D3E"/>
          </a:solidFill>
          <a:latin typeface="Verdana" pitchFamily="34" charset="0"/>
        </a:defRPr>
      </a:lvl8pPr>
      <a:lvl9pPr marL="1828800" algn="l" rtl="0" fontAlgn="base">
        <a:spcBef>
          <a:spcPct val="0"/>
        </a:spcBef>
        <a:spcAft>
          <a:spcPct val="0"/>
        </a:spcAft>
        <a:defRPr sz="3600" b="1">
          <a:solidFill>
            <a:srgbClr val="FF8D3E"/>
          </a:solidFill>
          <a:latin typeface="Verdana" pitchFamily="34" charset="0"/>
        </a:defRPr>
      </a:lvl9pPr>
      <a:extLst/>
    </p:titleStyle>
    <p:bodyStyle>
      <a:lvl1pPr marL="265113" indent="-265113" algn="l" rtl="0" eaLnBrk="0" fontAlgn="base" hangingPunct="0">
        <a:spcBef>
          <a:spcPts val="250"/>
        </a:spcBef>
        <a:spcAft>
          <a:spcPct val="0"/>
        </a:spcAft>
        <a:buClr>
          <a:schemeClr val="accent1"/>
        </a:buClr>
        <a:buSzPct val="80000"/>
        <a:buFont typeface="Wingdings 2" pitchFamily="18" charset="2"/>
        <a:buChar char=""/>
        <a:defRPr sz="2800" kern="1200">
          <a:solidFill>
            <a:schemeClr val="tx1"/>
          </a:solidFill>
          <a:latin typeface="+mn-lt"/>
          <a:ea typeface="+mn-ea"/>
          <a:cs typeface="+mn-cs"/>
        </a:defRPr>
      </a:lvl1pPr>
      <a:lvl2pPr marL="547688" indent="-200025" algn="l" rtl="0" eaLnBrk="0" fontAlgn="base" hangingPunct="0">
        <a:spcBef>
          <a:spcPts val="250"/>
        </a:spcBef>
        <a:spcAft>
          <a:spcPct val="0"/>
        </a:spcAft>
        <a:buClr>
          <a:schemeClr val="accent1"/>
        </a:buClr>
        <a:buSzPct val="100000"/>
        <a:buFont typeface="Verdana" pitchFamily="34" charset="0"/>
        <a:buChar char="◦"/>
        <a:defRPr sz="2400" kern="1200">
          <a:solidFill>
            <a:schemeClr val="tx1"/>
          </a:solidFill>
          <a:latin typeface="+mn-lt"/>
          <a:ea typeface="+mn-ea"/>
          <a:cs typeface="+mn-cs"/>
        </a:defRPr>
      </a:lvl2pPr>
      <a:lvl3pPr marL="785813" indent="-182563" algn="l" rtl="0" eaLnBrk="0" fontAlgn="base" hangingPunct="0">
        <a:spcBef>
          <a:spcPts val="250"/>
        </a:spcBef>
        <a:spcAft>
          <a:spcPct val="0"/>
        </a:spcAft>
        <a:buClr>
          <a:srgbClr val="ED3742"/>
        </a:buClr>
        <a:buSzPct val="100000"/>
        <a:buFont typeface="Wingdings 2" pitchFamily="18" charset="2"/>
        <a:buChar char=""/>
        <a:defRPr sz="2200" kern="1200">
          <a:solidFill>
            <a:schemeClr val="tx1"/>
          </a:solidFill>
          <a:latin typeface="+mn-lt"/>
          <a:ea typeface="+mn-ea"/>
          <a:cs typeface="+mn-cs"/>
        </a:defRPr>
      </a:lvl3pPr>
      <a:lvl4pPr marL="1023938" indent="-182563" algn="l" rtl="0" eaLnBrk="0" fontAlgn="base" hangingPunct="0">
        <a:spcBef>
          <a:spcPts val="225"/>
        </a:spcBef>
        <a:spcAft>
          <a:spcPct val="0"/>
        </a:spcAft>
        <a:buClr>
          <a:srgbClr val="ED3742"/>
        </a:buClr>
        <a:buSzPct val="112000"/>
        <a:buFont typeface="Verdana" pitchFamily="34" charset="0"/>
        <a:buChar char="◦"/>
        <a:defRPr sz="1900" kern="1200">
          <a:solidFill>
            <a:schemeClr val="tx1"/>
          </a:solidFill>
          <a:latin typeface="+mn-lt"/>
          <a:ea typeface="+mn-ea"/>
          <a:cs typeface="+mn-cs"/>
        </a:defRPr>
      </a:lvl4pPr>
      <a:lvl5pPr marL="1279525" indent="-182563" algn="l" rtl="0" eaLnBrk="0" fontAlgn="base" hangingPunct="0">
        <a:spcBef>
          <a:spcPts val="250"/>
        </a:spcBef>
        <a:spcAft>
          <a:spcPct val="0"/>
        </a:spcAft>
        <a:buClr>
          <a:srgbClr val="4A85BF"/>
        </a:buClr>
        <a:buSzPct val="100000"/>
        <a:buFont typeface="Wingdings 2" pitchFamily="18" charset="2"/>
        <a:buChar char=""/>
        <a:defRPr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5.jpe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762000"/>
            <a:ext cx="8382000" cy="5280025"/>
          </a:xfrm>
        </p:spPr>
        <p:txBody>
          <a:bodyPr>
            <a:normAutofit fontScale="90000"/>
          </a:bodyPr>
          <a:lstStyle/>
          <a:p>
            <a:pPr algn="ctr" eaLnBrk="1" fontAlgn="auto" hangingPunct="1">
              <a:spcAft>
                <a:spcPts val="0"/>
              </a:spcAft>
              <a:defRPr/>
            </a:pPr>
            <a:r>
              <a:rPr lang="he-IL" sz="8800" dirty="0" smtClean="0"/>
              <a:t>קיבוץ גלויות</a:t>
            </a:r>
            <a:r>
              <a:rPr lang="en-US" sz="8800" dirty="0" smtClean="0"/>
              <a:t/>
            </a:r>
            <a:br>
              <a:rPr lang="en-US" sz="8800" dirty="0" smtClean="0"/>
            </a:br>
            <a:r>
              <a:rPr lang="en-US" sz="8800" dirty="0" smtClean="0"/>
              <a:t>INGATHERING OF THE EXILES</a:t>
            </a:r>
            <a:endParaRPr lang="en-US" sz="8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6387" name="Picture 5" descr="Nefesh B'Nefesh photo gallery2.jpg"/>
          <p:cNvPicPr>
            <a:picLocks noChangeAspect="1"/>
          </p:cNvPicPr>
          <p:nvPr/>
        </p:nvPicPr>
        <p:blipFill>
          <a:blip r:embed="rId2" cstate="print"/>
          <a:srcRect/>
          <a:stretch>
            <a:fillRect/>
          </a:stretch>
        </p:blipFill>
        <p:spPr bwMode="auto">
          <a:xfrm>
            <a:off x="0" y="39687"/>
            <a:ext cx="4551363" cy="6818313"/>
          </a:xfrm>
          <a:prstGeom prst="rect">
            <a:avLst/>
          </a:prstGeom>
          <a:noFill/>
          <a:ln w="9525">
            <a:noFill/>
            <a:miter lim="800000"/>
            <a:headEnd/>
            <a:tailEnd/>
          </a:ln>
        </p:spPr>
      </p:pic>
      <p:sp>
        <p:nvSpPr>
          <p:cNvPr id="4" name="TextBox 3"/>
          <p:cNvSpPr txBox="1"/>
          <p:nvPr/>
        </p:nvSpPr>
        <p:spPr>
          <a:xfrm>
            <a:off x="5181600" y="304800"/>
            <a:ext cx="3505200" cy="5878532"/>
          </a:xfrm>
          <a:prstGeom prst="rect">
            <a:avLst/>
          </a:prstGeom>
          <a:noFill/>
          <a:ln>
            <a:solidFill>
              <a:srgbClr val="FF9900"/>
            </a:solidFill>
          </a:ln>
        </p:spPr>
        <p:txBody>
          <a:bodyPr wrap="square" rtlCol="0">
            <a:spAutoFit/>
          </a:bodyPr>
          <a:lstStyle/>
          <a:p>
            <a:r>
              <a:rPr lang="en-US" sz="4000" dirty="0" smtClean="0"/>
              <a:t>“So will be the </a:t>
            </a:r>
            <a:r>
              <a:rPr lang="en-US" sz="4000" dirty="0" err="1" smtClean="0"/>
              <a:t>Geulah</a:t>
            </a:r>
            <a:r>
              <a:rPr lang="en-US" sz="4000" dirty="0" smtClean="0"/>
              <a:t> of Israel; In the beginning, it will be slow, then it will increase and strengthen…”</a:t>
            </a:r>
          </a:p>
          <a:p>
            <a:r>
              <a:rPr lang="en-US" sz="2800" i="1" dirty="0" smtClean="0"/>
              <a:t>Rabbi </a:t>
            </a:r>
            <a:r>
              <a:rPr lang="en-US" sz="2800" i="1" dirty="0" err="1" smtClean="0"/>
              <a:t>Zvi</a:t>
            </a:r>
            <a:r>
              <a:rPr lang="en-US" sz="2800" i="1" dirty="0" smtClean="0"/>
              <a:t> Hirsh </a:t>
            </a:r>
            <a:r>
              <a:rPr lang="en-US" sz="2800" i="1" dirty="0" err="1" smtClean="0"/>
              <a:t>Kalisher</a:t>
            </a:r>
            <a:r>
              <a:rPr lang="en-US" sz="2800" i="1" dirty="0" smtClean="0"/>
              <a:t> 1795-1874</a:t>
            </a:r>
            <a:endParaRPr lang="en-US" sz="2800" i="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Placeholder 3"/>
          <p:cNvSpPr>
            <a:spLocks noGrp="1"/>
          </p:cNvSpPr>
          <p:nvPr>
            <p:ph type="body" sz="half" idx="2"/>
          </p:nvPr>
        </p:nvSpPr>
        <p:spPr>
          <a:xfrm>
            <a:off x="762000" y="990600"/>
            <a:ext cx="5715000" cy="4038600"/>
          </a:xfrm>
        </p:spPr>
        <p:txBody>
          <a:bodyPr/>
          <a:lstStyle/>
          <a:p>
            <a:pPr marL="44450" eaLnBrk="1" hangingPunct="1">
              <a:spcBef>
                <a:spcPct val="0"/>
              </a:spcBef>
            </a:pPr>
            <a:r>
              <a:rPr lang="en-US" sz="4000" smtClean="0">
                <a:solidFill>
                  <a:srgbClr val="FF6600"/>
                </a:solidFill>
              </a:rPr>
              <a:t>How do R. Zvi Hirsch Kalisher’s views </a:t>
            </a:r>
            <a:r>
              <a:rPr lang="en-US" sz="4800" b="1" smtClean="0">
                <a:solidFill>
                  <a:srgbClr val="FF6600"/>
                </a:solidFill>
              </a:rPr>
              <a:t>differ</a:t>
            </a:r>
            <a:r>
              <a:rPr lang="en-US" sz="4800" smtClean="0">
                <a:solidFill>
                  <a:srgbClr val="FF6600"/>
                </a:solidFill>
              </a:rPr>
              <a:t> </a:t>
            </a:r>
            <a:r>
              <a:rPr lang="en-US" sz="4000" smtClean="0">
                <a:solidFill>
                  <a:srgbClr val="FF6600"/>
                </a:solidFill>
              </a:rPr>
              <a:t>from the tefillot we’ve discussed?</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486400"/>
            <a:ext cx="8183563" cy="1050925"/>
          </a:xfrm>
        </p:spPr>
        <p:txBody>
          <a:bodyPr>
            <a:noAutofit/>
          </a:bodyPr>
          <a:lstStyle/>
          <a:p>
            <a:pPr algn="ctr" eaLnBrk="1" fontAlgn="auto" hangingPunct="1">
              <a:spcAft>
                <a:spcPts val="0"/>
              </a:spcAft>
              <a:defRPr/>
            </a:pPr>
            <a:r>
              <a:rPr lang="en-US" dirty="0" smtClean="0">
                <a:solidFill>
                  <a:schemeClr val="accent1">
                    <a:tint val="88000"/>
                    <a:satMod val="150000"/>
                  </a:schemeClr>
                </a:solidFill>
              </a:rPr>
              <a:t>Is there a conflict</a:t>
            </a:r>
            <a:r>
              <a:rPr lang="he-IL" dirty="0" smtClean="0">
                <a:solidFill>
                  <a:schemeClr val="accent1">
                    <a:tint val="88000"/>
                    <a:satMod val="150000"/>
                  </a:schemeClr>
                </a:solidFill>
              </a:rPr>
              <a:t/>
            </a:r>
            <a:br>
              <a:rPr lang="he-IL" dirty="0" smtClean="0">
                <a:solidFill>
                  <a:schemeClr val="accent1">
                    <a:tint val="88000"/>
                    <a:satMod val="150000"/>
                  </a:schemeClr>
                </a:solidFill>
              </a:rPr>
            </a:br>
            <a:r>
              <a:rPr lang="en-US" dirty="0" smtClean="0">
                <a:solidFill>
                  <a:schemeClr val="accent1">
                    <a:tint val="88000"/>
                    <a:satMod val="150000"/>
                  </a:schemeClr>
                </a:solidFill>
              </a:rPr>
              <a:t> between these two approaches?</a:t>
            </a:r>
            <a:endParaRPr lang="en-US" dirty="0">
              <a:solidFill>
                <a:schemeClr val="accent1">
                  <a:tint val="88000"/>
                  <a:satMod val="150000"/>
                </a:schemeClr>
              </a:solidFill>
            </a:endParaRPr>
          </a:p>
        </p:txBody>
      </p:sp>
      <p:graphicFrame>
        <p:nvGraphicFramePr>
          <p:cNvPr id="4" name="Content Placeholder 3"/>
          <p:cNvGraphicFramePr>
            <a:graphicFrameLocks noGrp="1"/>
          </p:cNvGraphicFramePr>
          <p:nvPr>
            <p:ph idx="1"/>
          </p:nvPr>
        </p:nvGraphicFramePr>
        <p:xfrm>
          <a:off x="503238" y="530225"/>
          <a:ext cx="8183562" cy="41878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447800"/>
          <a:ext cx="8229600" cy="46783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9459" name="TextBox 4"/>
          <p:cNvSpPr txBox="1">
            <a:spLocks noChangeArrowheads="1"/>
          </p:cNvSpPr>
          <p:nvPr/>
        </p:nvSpPr>
        <p:spPr bwMode="auto">
          <a:xfrm>
            <a:off x="1524000" y="304800"/>
            <a:ext cx="6553200" cy="1016000"/>
          </a:xfrm>
          <a:prstGeom prst="rect">
            <a:avLst/>
          </a:prstGeom>
          <a:noFill/>
          <a:ln w="9525">
            <a:noFill/>
            <a:miter lim="800000"/>
            <a:headEnd/>
            <a:tailEnd/>
          </a:ln>
        </p:spPr>
        <p:txBody>
          <a:bodyPr>
            <a:spAutoFit/>
          </a:bodyPr>
          <a:lstStyle/>
          <a:p>
            <a:pPr algn="ctr"/>
            <a:r>
              <a:rPr lang="en-US" sz="6000">
                <a:latin typeface="Verdana" pitchFamily="34" charset="0"/>
              </a:rPr>
              <a:t>A Balancing Act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257800"/>
            <a:ext cx="8229600" cy="1143000"/>
          </a:xfrm>
        </p:spPr>
        <p:txBody>
          <a:bodyPr/>
          <a:lstStyle/>
          <a:p>
            <a:pPr eaLnBrk="1" fontAlgn="auto" hangingPunct="1">
              <a:spcAft>
                <a:spcPts val="0"/>
              </a:spcAft>
              <a:defRPr/>
            </a:pPr>
            <a:r>
              <a:rPr lang="en-US" dirty="0" smtClean="0">
                <a:solidFill>
                  <a:schemeClr val="accent1">
                    <a:tint val="88000"/>
                    <a:satMod val="150000"/>
                  </a:schemeClr>
                </a:solidFill>
              </a:rPr>
              <a:t>See Michael Freund, Chairman</a:t>
            </a:r>
            <a:endParaRPr lang="en-US" dirty="0">
              <a:solidFill>
                <a:schemeClr val="accent1">
                  <a:tint val="88000"/>
                  <a:satMod val="150000"/>
                </a:schemeClr>
              </a:solidFill>
            </a:endParaRPr>
          </a:p>
        </p:txBody>
      </p:sp>
      <p:pic>
        <p:nvPicPr>
          <p:cNvPr id="20483" name="Content Placeholder 6" descr="shavei israel logo.jpg"/>
          <p:cNvPicPr>
            <a:picLocks noGrp="1" noChangeAspect="1"/>
          </p:cNvPicPr>
          <p:nvPr>
            <p:ph idx="1"/>
          </p:nvPr>
        </p:nvPicPr>
        <p:blipFill>
          <a:blip r:embed="rId2" cstate="print"/>
          <a:srcRect/>
          <a:stretch>
            <a:fillRect/>
          </a:stretch>
        </p:blipFill>
        <p:spPr>
          <a:xfrm>
            <a:off x="2133600" y="533400"/>
            <a:ext cx="5084763" cy="4768850"/>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4983163"/>
            <a:ext cx="8183562" cy="1052512"/>
          </a:xfrm>
        </p:spPr>
        <p:txBody>
          <a:bodyPr/>
          <a:lstStyle/>
          <a:p>
            <a:pPr algn="ctr">
              <a:defRPr/>
            </a:pPr>
            <a:r>
              <a:rPr lang="en-US" sz="5400" dirty="0" smtClean="0"/>
              <a:t>36 TIMES!!!</a:t>
            </a:r>
            <a:endParaRPr lang="en-US" sz="5400" dirty="0"/>
          </a:p>
        </p:txBody>
      </p:sp>
      <p:sp>
        <p:nvSpPr>
          <p:cNvPr id="21507" name="Content Placeholder 2"/>
          <p:cNvSpPr>
            <a:spLocks noGrp="1"/>
          </p:cNvSpPr>
          <p:nvPr>
            <p:ph idx="1"/>
          </p:nvPr>
        </p:nvSpPr>
        <p:spPr>
          <a:xfrm>
            <a:off x="503238" y="530225"/>
            <a:ext cx="8183562" cy="4187825"/>
          </a:xfrm>
        </p:spPr>
        <p:txBody>
          <a:bodyPr/>
          <a:lstStyle/>
          <a:p>
            <a:pPr algn="ctr">
              <a:buFont typeface="Wingdings 2" pitchFamily="18" charset="2"/>
              <a:buNone/>
            </a:pPr>
            <a:endParaRPr lang="en-US" smtClean="0"/>
          </a:p>
          <a:p>
            <a:pPr algn="ctr">
              <a:buFont typeface="Wingdings 2" pitchFamily="18" charset="2"/>
              <a:buNone/>
            </a:pPr>
            <a:endParaRPr lang="en-US" smtClean="0"/>
          </a:p>
          <a:p>
            <a:pPr algn="ctr">
              <a:buFont typeface="Wingdings 2" pitchFamily="18" charset="2"/>
              <a:buNone/>
            </a:pPr>
            <a:r>
              <a:rPr lang="he-IL" sz="4400" smtClean="0"/>
              <a:t>וַאֲהַבְתֶּם, אֶת-הַגֵּר:  </a:t>
            </a:r>
            <a:endParaRPr lang="en-US" sz="4400" smtClean="0"/>
          </a:p>
          <a:p>
            <a:pPr algn="ctr">
              <a:buFont typeface="Wingdings 2" pitchFamily="18" charset="2"/>
              <a:buNone/>
            </a:pPr>
            <a:endParaRPr lang="en-US" sz="4400" smtClean="0"/>
          </a:p>
          <a:p>
            <a:pPr algn="ctr" rtl="1">
              <a:buFont typeface="Wingdings 2" pitchFamily="18" charset="2"/>
              <a:buNone/>
            </a:pPr>
            <a:r>
              <a:rPr lang="he-IL" sz="4400" smtClean="0"/>
              <a:t>כִּי-גֵרִים הֱיִיתֶם, בְּאֶרֶץ מִצְרָיִם</a:t>
            </a:r>
            <a:r>
              <a:rPr lang="he-IL" smtClean="0"/>
              <a:t>.</a:t>
            </a:r>
            <a:endParaRPr lang="en-US"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2530" name="Content Placeholder 3" descr="Kaifeng sign (Medium).jpg"/>
          <p:cNvPicPr>
            <a:picLocks noGrp="1" noChangeAspect="1"/>
          </p:cNvPicPr>
          <p:nvPr>
            <p:ph idx="1"/>
          </p:nvPr>
        </p:nvPicPr>
        <p:blipFill>
          <a:blip r:embed="rId2" cstate="print"/>
          <a:srcRect/>
          <a:stretch>
            <a:fillRect/>
          </a:stretch>
        </p:blipFill>
        <p:spPr>
          <a:xfrm>
            <a:off x="5105400" y="457200"/>
            <a:ext cx="3700463" cy="5921375"/>
          </a:xfrm>
        </p:spPr>
      </p:pic>
      <p:sp>
        <p:nvSpPr>
          <p:cNvPr id="6" name="Rectangle 5"/>
          <p:cNvSpPr/>
          <p:nvPr/>
        </p:nvSpPr>
        <p:spPr>
          <a:xfrm>
            <a:off x="381000" y="2057400"/>
            <a:ext cx="4419600" cy="2862263"/>
          </a:xfrm>
          <a:prstGeom prst="rect">
            <a:avLst/>
          </a:prstGeom>
        </p:spPr>
        <p:txBody>
          <a:bodyPr>
            <a:spAutoFit/>
          </a:bodyPr>
          <a:lstStyle/>
          <a:p>
            <a:pPr fontAlgn="auto">
              <a:spcBef>
                <a:spcPts val="0"/>
              </a:spcBef>
              <a:spcAft>
                <a:spcPts val="0"/>
              </a:spcAft>
              <a:defRPr/>
            </a:pPr>
            <a:r>
              <a:rPr lang="en-US" sz="3600" b="1" dirty="0">
                <a:solidFill>
                  <a:schemeClr val="accent1">
                    <a:lumMod val="60000"/>
                    <a:lumOff val="40000"/>
                  </a:schemeClr>
                </a:solidFill>
                <a:latin typeface="+mn-lt"/>
                <a:cs typeface="+mn-cs"/>
              </a:rPr>
              <a:t>The community of Chinese Jews dates back to around the 10th century C.E.</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438400" y="5486400"/>
            <a:ext cx="4724400" cy="1050925"/>
          </a:xfrm>
        </p:spPr>
        <p:txBody>
          <a:bodyPr/>
          <a:lstStyle/>
          <a:p>
            <a:pPr eaLnBrk="1" fontAlgn="auto" hangingPunct="1">
              <a:spcAft>
                <a:spcPts val="0"/>
              </a:spcAft>
              <a:defRPr/>
            </a:pPr>
            <a:r>
              <a:rPr lang="en-US" dirty="0" smtClean="0">
                <a:solidFill>
                  <a:schemeClr val="accent1">
                    <a:tint val="88000"/>
                    <a:satMod val="150000"/>
                  </a:schemeClr>
                </a:solidFill>
              </a:rPr>
              <a:t>Chinese </a:t>
            </a:r>
            <a:r>
              <a:rPr lang="en-US" dirty="0" err="1" smtClean="0">
                <a:solidFill>
                  <a:schemeClr val="accent1">
                    <a:tint val="88000"/>
                    <a:satMod val="150000"/>
                  </a:schemeClr>
                </a:solidFill>
              </a:rPr>
              <a:t>Siddur</a:t>
            </a:r>
            <a:endParaRPr lang="en-US" dirty="0">
              <a:solidFill>
                <a:schemeClr val="accent1">
                  <a:tint val="88000"/>
                  <a:satMod val="150000"/>
                </a:schemeClr>
              </a:solidFill>
            </a:endParaRPr>
          </a:p>
        </p:txBody>
      </p:sp>
      <p:pic>
        <p:nvPicPr>
          <p:cNvPr id="23555" name="Content Placeholder 3" descr="Chinese siddur (Medium).jpg"/>
          <p:cNvPicPr>
            <a:picLocks noGrp="1" noChangeAspect="1"/>
          </p:cNvPicPr>
          <p:nvPr>
            <p:ph idx="1"/>
          </p:nvPr>
        </p:nvPicPr>
        <p:blipFill>
          <a:blip r:embed="rId2" cstate="print"/>
          <a:srcRect/>
          <a:stretch>
            <a:fillRect/>
          </a:stretch>
        </p:blipFill>
        <p:spPr>
          <a:xfrm>
            <a:off x="0" y="198438"/>
            <a:ext cx="9067800" cy="5440362"/>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4578" name="Content Placeholder 3" descr="Kaifeng shul model (Medium) (Medium).jpg"/>
          <p:cNvPicPr>
            <a:picLocks noGrp="1" noChangeAspect="1"/>
          </p:cNvPicPr>
          <p:nvPr>
            <p:ph idx="1"/>
          </p:nvPr>
        </p:nvPicPr>
        <p:blipFill>
          <a:blip r:embed="rId2" cstate="print"/>
          <a:srcRect r="2029"/>
          <a:stretch>
            <a:fillRect/>
          </a:stretch>
        </p:blipFill>
        <p:spPr>
          <a:xfrm>
            <a:off x="0" y="879475"/>
            <a:ext cx="9144000" cy="5600700"/>
          </a:xfrm>
        </p:spPr>
      </p:pic>
      <p:sp>
        <p:nvSpPr>
          <p:cNvPr id="5" name="Title 4"/>
          <p:cNvSpPr>
            <a:spLocks noGrp="1"/>
          </p:cNvSpPr>
          <p:nvPr>
            <p:ph type="title"/>
          </p:nvPr>
        </p:nvSpPr>
        <p:spPr>
          <a:xfrm>
            <a:off x="990600" y="304800"/>
            <a:ext cx="7010400" cy="1050925"/>
          </a:xfrm>
        </p:spPr>
        <p:txBody>
          <a:bodyPr/>
          <a:lstStyle/>
          <a:p>
            <a:pPr algn="ctr" eaLnBrk="1" fontAlgn="auto" hangingPunct="1">
              <a:spcAft>
                <a:spcPts val="0"/>
              </a:spcAft>
              <a:defRPr/>
            </a:pPr>
            <a:r>
              <a:rPr lang="en-US" dirty="0" smtClean="0">
                <a:solidFill>
                  <a:schemeClr val="accent1">
                    <a:tint val="88000"/>
                    <a:satMod val="150000"/>
                  </a:schemeClr>
                </a:solidFill>
              </a:rPr>
              <a:t>Ancient Kaifeng </a:t>
            </a:r>
            <a:r>
              <a:rPr lang="en-US" dirty="0" err="1" smtClean="0">
                <a:solidFill>
                  <a:schemeClr val="accent1">
                    <a:tint val="88000"/>
                    <a:satMod val="150000"/>
                  </a:schemeClr>
                </a:solidFill>
              </a:rPr>
              <a:t>shul</a:t>
            </a:r>
            <a:endParaRPr lang="en-US" dirty="0">
              <a:solidFill>
                <a:schemeClr val="accent1">
                  <a:tint val="88000"/>
                  <a:satMod val="150000"/>
                </a:schemeClr>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5602" name="Content Placeholder 4" descr="Yello River (Medium).jpg"/>
          <p:cNvPicPr>
            <a:picLocks noGrp="1" noChangeAspect="1"/>
          </p:cNvPicPr>
          <p:nvPr>
            <p:ph idx="1"/>
          </p:nvPr>
        </p:nvPicPr>
        <p:blipFill>
          <a:blip r:embed="rId2" cstate="print"/>
          <a:srcRect/>
          <a:stretch>
            <a:fillRect/>
          </a:stretch>
        </p:blipFill>
        <p:spPr>
          <a:xfrm>
            <a:off x="228600" y="609600"/>
            <a:ext cx="4264025" cy="5562600"/>
          </a:xfrm>
        </p:spPr>
      </p:pic>
      <p:sp>
        <p:nvSpPr>
          <p:cNvPr id="4" name="Title 1"/>
          <p:cNvSpPr>
            <a:spLocks noGrp="1"/>
          </p:cNvSpPr>
          <p:nvPr>
            <p:ph type="title"/>
          </p:nvPr>
        </p:nvSpPr>
        <p:spPr>
          <a:xfrm>
            <a:off x="4648200" y="1066800"/>
            <a:ext cx="4267200" cy="4130675"/>
          </a:xfrm>
        </p:spPr>
        <p:txBody>
          <a:bodyPr/>
          <a:lstStyle/>
          <a:p>
            <a:pPr eaLnBrk="1" fontAlgn="auto" hangingPunct="1">
              <a:spcAft>
                <a:spcPts val="0"/>
              </a:spcAft>
              <a:defRPr/>
            </a:pPr>
            <a:r>
              <a:rPr lang="en-US" dirty="0" smtClean="0">
                <a:solidFill>
                  <a:schemeClr val="accent1">
                    <a:tint val="88000"/>
                    <a:satMod val="150000"/>
                  </a:schemeClr>
                </a:solidFill>
              </a:rPr>
              <a:t>The Kaifeng </a:t>
            </a:r>
            <a:r>
              <a:rPr lang="en-US" dirty="0" err="1" smtClean="0">
                <a:solidFill>
                  <a:schemeClr val="accent1">
                    <a:tint val="88000"/>
                    <a:satMod val="150000"/>
                  </a:schemeClr>
                </a:solidFill>
              </a:rPr>
              <a:t>shul</a:t>
            </a:r>
            <a:r>
              <a:rPr lang="en-US" dirty="0" smtClean="0">
                <a:solidFill>
                  <a:schemeClr val="accent1">
                    <a:tint val="88000"/>
                    <a:satMod val="150000"/>
                  </a:schemeClr>
                </a:solidFill>
              </a:rPr>
              <a:t> was destroyed by the flooding of the Yellow River in the 1800’s.</a:t>
            </a:r>
            <a:endParaRPr lang="en-US" dirty="0">
              <a:solidFill>
                <a:schemeClr val="accent1">
                  <a:tint val="88000"/>
                  <a:satMod val="150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194" name="Content Placeholder 5" descr="world-map4.gif"/>
          <p:cNvPicPr>
            <a:picLocks noGrp="1" noChangeAspect="1"/>
          </p:cNvPicPr>
          <p:nvPr>
            <p:ph idx="1"/>
          </p:nvPr>
        </p:nvPicPr>
        <p:blipFill>
          <a:blip r:embed="rId2" cstate="print"/>
          <a:srcRect/>
          <a:stretch>
            <a:fillRect/>
          </a:stretch>
        </p:blipFill>
        <p:spPr>
          <a:xfrm>
            <a:off x="304800" y="533400"/>
            <a:ext cx="8482013" cy="5054600"/>
          </a:xfrm>
        </p:spPr>
      </p:pic>
      <p:sp>
        <p:nvSpPr>
          <p:cNvPr id="3" name="TextBox 2"/>
          <p:cNvSpPr txBox="1">
            <a:spLocks noChangeArrowheads="1"/>
          </p:cNvSpPr>
          <p:nvPr/>
        </p:nvSpPr>
        <p:spPr bwMode="auto">
          <a:xfrm>
            <a:off x="228600" y="5867400"/>
            <a:ext cx="1143000" cy="369888"/>
          </a:xfrm>
          <a:prstGeom prst="rect">
            <a:avLst/>
          </a:prstGeom>
          <a:noFill/>
          <a:ln w="9525">
            <a:noFill/>
            <a:miter lim="800000"/>
            <a:headEnd/>
            <a:tailEnd/>
          </a:ln>
        </p:spPr>
        <p:txBody>
          <a:bodyPr>
            <a:spAutoFit/>
          </a:bodyPr>
          <a:lstStyle/>
          <a:p>
            <a:r>
              <a:rPr lang="en-US"/>
              <a:t>Bulgaria</a:t>
            </a:r>
          </a:p>
        </p:txBody>
      </p:sp>
      <p:sp>
        <p:nvSpPr>
          <p:cNvPr id="4" name="TextBox 3"/>
          <p:cNvSpPr txBox="1">
            <a:spLocks noChangeArrowheads="1"/>
          </p:cNvSpPr>
          <p:nvPr/>
        </p:nvSpPr>
        <p:spPr bwMode="auto">
          <a:xfrm>
            <a:off x="5562600" y="5867400"/>
            <a:ext cx="1066800" cy="369888"/>
          </a:xfrm>
          <a:prstGeom prst="rect">
            <a:avLst/>
          </a:prstGeom>
          <a:noFill/>
          <a:ln w="9525">
            <a:noFill/>
            <a:miter lim="800000"/>
            <a:headEnd/>
            <a:tailEnd/>
          </a:ln>
        </p:spPr>
        <p:txBody>
          <a:bodyPr>
            <a:spAutoFit/>
          </a:bodyPr>
          <a:lstStyle/>
          <a:p>
            <a:r>
              <a:rPr lang="en-US"/>
              <a:t>Holland</a:t>
            </a:r>
          </a:p>
        </p:txBody>
      </p:sp>
      <p:sp>
        <p:nvSpPr>
          <p:cNvPr id="5" name="TextBox 4"/>
          <p:cNvSpPr txBox="1">
            <a:spLocks noChangeArrowheads="1"/>
          </p:cNvSpPr>
          <p:nvPr/>
        </p:nvSpPr>
        <p:spPr bwMode="auto">
          <a:xfrm>
            <a:off x="7010400" y="6248400"/>
            <a:ext cx="914400" cy="369888"/>
          </a:xfrm>
          <a:prstGeom prst="rect">
            <a:avLst/>
          </a:prstGeom>
          <a:noFill/>
          <a:ln w="9525">
            <a:noFill/>
            <a:miter lim="800000"/>
            <a:headEnd/>
            <a:tailEnd/>
          </a:ln>
        </p:spPr>
        <p:txBody>
          <a:bodyPr>
            <a:spAutoFit/>
          </a:bodyPr>
          <a:lstStyle/>
          <a:p>
            <a:r>
              <a:rPr lang="en-US"/>
              <a:t>USA</a:t>
            </a:r>
          </a:p>
        </p:txBody>
      </p:sp>
      <p:sp>
        <p:nvSpPr>
          <p:cNvPr id="6" name="TextBox 5"/>
          <p:cNvSpPr txBox="1">
            <a:spLocks noChangeArrowheads="1"/>
          </p:cNvSpPr>
          <p:nvPr/>
        </p:nvSpPr>
        <p:spPr bwMode="auto">
          <a:xfrm>
            <a:off x="2819400" y="6248400"/>
            <a:ext cx="914400" cy="369888"/>
          </a:xfrm>
          <a:prstGeom prst="rect">
            <a:avLst/>
          </a:prstGeom>
          <a:noFill/>
          <a:ln w="9525">
            <a:noFill/>
            <a:miter lim="800000"/>
            <a:headEnd/>
            <a:tailEnd/>
          </a:ln>
        </p:spPr>
        <p:txBody>
          <a:bodyPr>
            <a:spAutoFit/>
          </a:bodyPr>
          <a:lstStyle/>
          <a:p>
            <a:r>
              <a:rPr lang="en-US"/>
              <a:t>Poland</a:t>
            </a:r>
          </a:p>
        </p:txBody>
      </p:sp>
      <p:sp>
        <p:nvSpPr>
          <p:cNvPr id="7" name="TextBox 6"/>
          <p:cNvSpPr txBox="1">
            <a:spLocks noChangeArrowheads="1"/>
          </p:cNvSpPr>
          <p:nvPr/>
        </p:nvSpPr>
        <p:spPr bwMode="auto">
          <a:xfrm>
            <a:off x="7848600" y="5867400"/>
            <a:ext cx="914400" cy="369888"/>
          </a:xfrm>
          <a:prstGeom prst="rect">
            <a:avLst/>
          </a:prstGeom>
          <a:noFill/>
          <a:ln w="9525">
            <a:noFill/>
            <a:miter lim="800000"/>
            <a:headEnd/>
            <a:tailEnd/>
          </a:ln>
        </p:spPr>
        <p:txBody>
          <a:bodyPr>
            <a:spAutoFit/>
          </a:bodyPr>
          <a:lstStyle/>
          <a:p>
            <a:r>
              <a:rPr lang="en-US"/>
              <a:t>Iran</a:t>
            </a:r>
          </a:p>
        </p:txBody>
      </p:sp>
      <p:sp>
        <p:nvSpPr>
          <p:cNvPr id="8" name="TextBox 7"/>
          <p:cNvSpPr txBox="1">
            <a:spLocks noChangeArrowheads="1"/>
          </p:cNvSpPr>
          <p:nvPr/>
        </p:nvSpPr>
        <p:spPr bwMode="auto">
          <a:xfrm>
            <a:off x="4114800" y="6248400"/>
            <a:ext cx="914400" cy="369888"/>
          </a:xfrm>
          <a:prstGeom prst="rect">
            <a:avLst/>
          </a:prstGeom>
          <a:noFill/>
          <a:ln w="9525">
            <a:noFill/>
            <a:miter lim="800000"/>
            <a:headEnd/>
            <a:tailEnd/>
          </a:ln>
        </p:spPr>
        <p:txBody>
          <a:bodyPr>
            <a:spAutoFit/>
          </a:bodyPr>
          <a:lstStyle/>
          <a:p>
            <a:r>
              <a:rPr lang="en-US"/>
              <a:t>Russia</a:t>
            </a:r>
          </a:p>
        </p:txBody>
      </p:sp>
      <p:sp>
        <p:nvSpPr>
          <p:cNvPr id="9" name="TextBox 8"/>
          <p:cNvSpPr txBox="1">
            <a:spLocks noChangeArrowheads="1"/>
          </p:cNvSpPr>
          <p:nvPr/>
        </p:nvSpPr>
        <p:spPr bwMode="auto">
          <a:xfrm>
            <a:off x="6705600" y="5867400"/>
            <a:ext cx="1295400" cy="369888"/>
          </a:xfrm>
          <a:prstGeom prst="rect">
            <a:avLst/>
          </a:prstGeom>
          <a:noFill/>
          <a:ln w="9525">
            <a:noFill/>
            <a:miter lim="800000"/>
            <a:headEnd/>
            <a:tailEnd/>
          </a:ln>
        </p:spPr>
        <p:txBody>
          <a:bodyPr>
            <a:spAutoFit/>
          </a:bodyPr>
          <a:lstStyle/>
          <a:p>
            <a:r>
              <a:rPr lang="en-US"/>
              <a:t>Hungary</a:t>
            </a:r>
          </a:p>
        </p:txBody>
      </p:sp>
      <p:sp>
        <p:nvSpPr>
          <p:cNvPr id="10" name="TextBox 9"/>
          <p:cNvSpPr txBox="1">
            <a:spLocks noChangeArrowheads="1"/>
          </p:cNvSpPr>
          <p:nvPr/>
        </p:nvSpPr>
        <p:spPr bwMode="auto">
          <a:xfrm>
            <a:off x="2438400" y="5867400"/>
            <a:ext cx="1371600" cy="369888"/>
          </a:xfrm>
          <a:prstGeom prst="rect">
            <a:avLst/>
          </a:prstGeom>
          <a:noFill/>
          <a:ln w="9525">
            <a:noFill/>
            <a:miter lim="800000"/>
            <a:headEnd/>
            <a:tailEnd/>
          </a:ln>
        </p:spPr>
        <p:txBody>
          <a:bodyPr>
            <a:spAutoFit/>
          </a:bodyPr>
          <a:lstStyle/>
          <a:p>
            <a:r>
              <a:rPr lang="en-US"/>
              <a:t>Colombia</a:t>
            </a:r>
          </a:p>
        </p:txBody>
      </p:sp>
      <p:sp>
        <p:nvSpPr>
          <p:cNvPr id="11" name="TextBox 10"/>
          <p:cNvSpPr txBox="1">
            <a:spLocks noChangeArrowheads="1"/>
          </p:cNvSpPr>
          <p:nvPr/>
        </p:nvSpPr>
        <p:spPr bwMode="auto">
          <a:xfrm>
            <a:off x="3581400" y="5867400"/>
            <a:ext cx="1066800" cy="369888"/>
          </a:xfrm>
          <a:prstGeom prst="rect">
            <a:avLst/>
          </a:prstGeom>
          <a:noFill/>
          <a:ln w="9525">
            <a:noFill/>
            <a:miter lim="800000"/>
            <a:headEnd/>
            <a:tailEnd/>
          </a:ln>
        </p:spPr>
        <p:txBody>
          <a:bodyPr>
            <a:spAutoFit/>
          </a:bodyPr>
          <a:lstStyle/>
          <a:p>
            <a:r>
              <a:rPr lang="en-US"/>
              <a:t>England</a:t>
            </a:r>
          </a:p>
        </p:txBody>
      </p:sp>
      <p:sp>
        <p:nvSpPr>
          <p:cNvPr id="12" name="TextBox 11"/>
          <p:cNvSpPr txBox="1">
            <a:spLocks noChangeArrowheads="1"/>
          </p:cNvSpPr>
          <p:nvPr/>
        </p:nvSpPr>
        <p:spPr bwMode="auto">
          <a:xfrm>
            <a:off x="1447800" y="5867400"/>
            <a:ext cx="1143000" cy="369888"/>
          </a:xfrm>
          <a:prstGeom prst="rect">
            <a:avLst/>
          </a:prstGeom>
          <a:noFill/>
          <a:ln w="9525">
            <a:noFill/>
            <a:miter lim="800000"/>
            <a:headEnd/>
            <a:tailEnd/>
          </a:ln>
        </p:spPr>
        <p:txBody>
          <a:bodyPr>
            <a:spAutoFit/>
          </a:bodyPr>
          <a:lstStyle/>
          <a:p>
            <a:r>
              <a:rPr lang="en-US"/>
              <a:t>Belgium</a:t>
            </a:r>
          </a:p>
        </p:txBody>
      </p:sp>
      <p:sp>
        <p:nvSpPr>
          <p:cNvPr id="13" name="TextBox 12"/>
          <p:cNvSpPr txBox="1">
            <a:spLocks noChangeArrowheads="1"/>
          </p:cNvSpPr>
          <p:nvPr/>
        </p:nvSpPr>
        <p:spPr bwMode="auto">
          <a:xfrm>
            <a:off x="4724400" y="5867400"/>
            <a:ext cx="1219200" cy="369888"/>
          </a:xfrm>
          <a:prstGeom prst="rect">
            <a:avLst/>
          </a:prstGeom>
          <a:noFill/>
          <a:ln w="9525">
            <a:noFill/>
            <a:miter lim="800000"/>
            <a:headEnd/>
            <a:tailEnd/>
          </a:ln>
        </p:spPr>
        <p:txBody>
          <a:bodyPr>
            <a:spAutoFit/>
          </a:bodyPr>
          <a:lstStyle/>
          <a:p>
            <a:r>
              <a:rPr lang="en-US"/>
              <a:t>France</a:t>
            </a:r>
          </a:p>
        </p:txBody>
      </p:sp>
      <p:sp>
        <p:nvSpPr>
          <p:cNvPr id="14" name="TextBox 13"/>
          <p:cNvSpPr txBox="1">
            <a:spLocks noChangeArrowheads="1"/>
          </p:cNvSpPr>
          <p:nvPr/>
        </p:nvSpPr>
        <p:spPr bwMode="auto">
          <a:xfrm>
            <a:off x="1371600" y="6248400"/>
            <a:ext cx="914400" cy="369888"/>
          </a:xfrm>
          <a:prstGeom prst="rect">
            <a:avLst/>
          </a:prstGeom>
          <a:noFill/>
          <a:ln w="9525">
            <a:noFill/>
            <a:miter lim="800000"/>
            <a:headEnd/>
            <a:tailEnd/>
          </a:ln>
        </p:spPr>
        <p:txBody>
          <a:bodyPr>
            <a:spAutoFit/>
          </a:bodyPr>
          <a:lstStyle/>
          <a:p>
            <a:r>
              <a:rPr lang="en-US"/>
              <a:t>Israel</a:t>
            </a:r>
          </a:p>
        </p:txBody>
      </p:sp>
      <p:sp>
        <p:nvSpPr>
          <p:cNvPr id="15" name="Rectangle 14"/>
          <p:cNvSpPr>
            <a:spLocks noChangeArrowheads="1"/>
          </p:cNvSpPr>
          <p:nvPr/>
        </p:nvSpPr>
        <p:spPr bwMode="auto">
          <a:xfrm>
            <a:off x="5181600" y="6248400"/>
            <a:ext cx="1377950" cy="369888"/>
          </a:xfrm>
          <a:prstGeom prst="rect">
            <a:avLst/>
          </a:prstGeom>
          <a:noFill/>
          <a:ln w="9525">
            <a:noFill/>
            <a:miter lim="800000"/>
            <a:headEnd/>
            <a:tailEnd/>
          </a:ln>
        </p:spPr>
        <p:txBody>
          <a:bodyPr wrap="none">
            <a:spAutoFit/>
          </a:bodyPr>
          <a:lstStyle/>
          <a:p>
            <a:r>
              <a:rPr lang="en-US"/>
              <a:t>Switzerland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0" dur="1000" fill="hold"/>
                                        <p:tgtEl>
                                          <p:spTgt spid="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decel="50000" fill="hold">
                                          <p:stCondLst>
                                            <p:cond delay="0"/>
                                          </p:stCondLst>
                                        </p:cTn>
                                        <p:tgtEl>
                                          <p:spTgt spid="11"/>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11"/>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11"/>
                                        </p:tgtEl>
                                        <p:attrNameLst>
                                          <p:attrName>ppt_w</p:attrName>
                                        </p:attrNameLst>
                                      </p:cBhvr>
                                      <p:tavLst>
                                        <p:tav tm="0">
                                          <p:val>
                                            <p:strVal val="#ppt_w*.05"/>
                                          </p:val>
                                        </p:tav>
                                        <p:tav tm="100000">
                                          <p:val>
                                            <p:strVal val="#ppt_w"/>
                                          </p:val>
                                        </p:tav>
                                      </p:tavLst>
                                    </p:anim>
                                    <p:anim calcmode="lin" valueType="num">
                                      <p:cBhvr>
                                        <p:cTn id="22" dur="1000" fill="hold"/>
                                        <p:tgtEl>
                                          <p:spTgt spid="11"/>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11"/>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11"/>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11"/>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11"/>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500" decel="50000" fill="hold">
                                          <p:stCondLst>
                                            <p:cond delay="0"/>
                                          </p:stCondLst>
                                        </p:cTn>
                                        <p:tgtEl>
                                          <p:spTgt spid="13"/>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13"/>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13"/>
                                        </p:tgtEl>
                                        <p:attrNameLst>
                                          <p:attrName>ppt_w</p:attrName>
                                        </p:attrNameLst>
                                      </p:cBhvr>
                                      <p:tavLst>
                                        <p:tav tm="0">
                                          <p:val>
                                            <p:strVal val="#ppt_w*.05"/>
                                          </p:val>
                                        </p:tav>
                                        <p:tav tm="100000">
                                          <p:val>
                                            <p:strVal val="#ppt_w"/>
                                          </p:val>
                                        </p:tav>
                                      </p:tavLst>
                                    </p:anim>
                                    <p:anim calcmode="lin" valueType="num">
                                      <p:cBhvr>
                                        <p:cTn id="34" dur="1000" fill="hold"/>
                                        <p:tgtEl>
                                          <p:spTgt spid="13"/>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13"/>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13"/>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13"/>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13"/>
                                        </p:tgtEl>
                                      </p:cBhvr>
                                    </p:animEffect>
                                  </p:childTnLst>
                                </p:cTn>
                              </p:par>
                            </p:childTnLst>
                          </p:cTn>
                        </p:par>
                      </p:childTnLst>
                    </p:cTn>
                  </p:par>
                  <p:par>
                    <p:cTn id="39" fill="hold">
                      <p:stCondLst>
                        <p:cond delay="indefinite"/>
                      </p:stCondLst>
                      <p:childTnLst>
                        <p:par>
                          <p:cTn id="40" fill="hold">
                            <p:stCondLst>
                              <p:cond delay="0"/>
                            </p:stCondLst>
                            <p:childTnLst>
                              <p:par>
                                <p:cTn id="41" presetID="25" presetClass="entr" presetSubtype="0" fill="hold" grpId="0" nodeType="click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p:cTn id="43"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44"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45"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46" dur="1000" fill="hold"/>
                                        <p:tgtEl>
                                          <p:spTgt spid="4"/>
                                        </p:tgtEl>
                                        <p:attrNameLst>
                                          <p:attrName>ppt_h</p:attrName>
                                        </p:attrNameLst>
                                      </p:cBhvr>
                                      <p:tavLst>
                                        <p:tav tm="0">
                                          <p:val>
                                            <p:strVal val="#ppt_h"/>
                                          </p:val>
                                        </p:tav>
                                        <p:tav tm="100000">
                                          <p:val>
                                            <p:strVal val="#ppt_h"/>
                                          </p:val>
                                        </p:tav>
                                      </p:tavLst>
                                    </p:anim>
                                    <p:anim calcmode="lin" valueType="num">
                                      <p:cBhvr>
                                        <p:cTn id="47"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48"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49"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50" dur="1000" decel="50000">
                                          <p:stCondLst>
                                            <p:cond delay="0"/>
                                          </p:stCondLst>
                                        </p:cTn>
                                        <p:tgtEl>
                                          <p:spTgt spid="4"/>
                                        </p:tgtEl>
                                      </p:cBhvr>
                                    </p:animEffect>
                                  </p:childTnLst>
                                </p:cTn>
                              </p:par>
                            </p:childTnLst>
                          </p:cTn>
                        </p:par>
                      </p:childTnLst>
                    </p:cTn>
                  </p:par>
                  <p:par>
                    <p:cTn id="51" fill="hold">
                      <p:stCondLst>
                        <p:cond delay="indefinite"/>
                      </p:stCondLst>
                      <p:childTnLst>
                        <p:par>
                          <p:cTn id="52" fill="hold">
                            <p:stCondLst>
                              <p:cond delay="0"/>
                            </p:stCondLst>
                            <p:childTnLst>
                              <p:par>
                                <p:cTn id="53" presetID="25" presetClass="entr" presetSubtype="0" fill="hold" grpId="0" nodeType="clickEffect">
                                  <p:stCondLst>
                                    <p:cond delay="0"/>
                                  </p:stCondLst>
                                  <p:childTnLst>
                                    <p:set>
                                      <p:cBhvr>
                                        <p:cTn id="54" dur="1" fill="hold">
                                          <p:stCondLst>
                                            <p:cond delay="0"/>
                                          </p:stCondLst>
                                        </p:cTn>
                                        <p:tgtEl>
                                          <p:spTgt spid="7"/>
                                        </p:tgtEl>
                                        <p:attrNameLst>
                                          <p:attrName>style.visibility</p:attrName>
                                        </p:attrNameLst>
                                      </p:cBhvr>
                                      <p:to>
                                        <p:strVal val="visible"/>
                                      </p:to>
                                    </p:set>
                                    <p:anim calcmode="lin" valueType="num">
                                      <p:cBhvr>
                                        <p:cTn id="55"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56"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57"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58" dur="1000" fill="hold"/>
                                        <p:tgtEl>
                                          <p:spTgt spid="7"/>
                                        </p:tgtEl>
                                        <p:attrNameLst>
                                          <p:attrName>ppt_h</p:attrName>
                                        </p:attrNameLst>
                                      </p:cBhvr>
                                      <p:tavLst>
                                        <p:tav tm="0">
                                          <p:val>
                                            <p:strVal val="#ppt_h"/>
                                          </p:val>
                                        </p:tav>
                                        <p:tav tm="100000">
                                          <p:val>
                                            <p:strVal val="#ppt_h"/>
                                          </p:val>
                                        </p:tav>
                                      </p:tavLst>
                                    </p:anim>
                                    <p:anim calcmode="lin" valueType="num">
                                      <p:cBhvr>
                                        <p:cTn id="59"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60"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61"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62" dur="1000" decel="50000">
                                          <p:stCondLst>
                                            <p:cond delay="0"/>
                                          </p:stCondLst>
                                        </p:cTn>
                                        <p:tgtEl>
                                          <p:spTgt spid="7"/>
                                        </p:tgtEl>
                                      </p:cBhvr>
                                    </p:animEffect>
                                  </p:childTnLst>
                                </p:cTn>
                              </p:par>
                            </p:childTnLst>
                          </p:cTn>
                        </p:par>
                      </p:childTnLst>
                    </p:cTn>
                  </p:par>
                  <p:par>
                    <p:cTn id="63" fill="hold">
                      <p:stCondLst>
                        <p:cond delay="indefinite"/>
                      </p:stCondLst>
                      <p:childTnLst>
                        <p:par>
                          <p:cTn id="64" fill="hold">
                            <p:stCondLst>
                              <p:cond delay="0"/>
                            </p:stCondLst>
                            <p:childTnLst>
                              <p:par>
                                <p:cTn id="65" presetID="25" presetClass="entr" presetSubtype="0" fill="hold" grpId="0" nodeType="clickEffect">
                                  <p:stCondLst>
                                    <p:cond delay="0"/>
                                  </p:stCondLst>
                                  <p:childTnLst>
                                    <p:set>
                                      <p:cBhvr>
                                        <p:cTn id="66" dur="1" fill="hold">
                                          <p:stCondLst>
                                            <p:cond delay="0"/>
                                          </p:stCondLst>
                                        </p:cTn>
                                        <p:tgtEl>
                                          <p:spTgt spid="6"/>
                                        </p:tgtEl>
                                        <p:attrNameLst>
                                          <p:attrName>style.visibility</p:attrName>
                                        </p:attrNameLst>
                                      </p:cBhvr>
                                      <p:to>
                                        <p:strVal val="visible"/>
                                      </p:to>
                                    </p:set>
                                    <p:anim calcmode="lin" valueType="num">
                                      <p:cBhvr>
                                        <p:cTn id="67"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68"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69"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70" dur="1000" fill="hold"/>
                                        <p:tgtEl>
                                          <p:spTgt spid="6"/>
                                        </p:tgtEl>
                                        <p:attrNameLst>
                                          <p:attrName>ppt_h</p:attrName>
                                        </p:attrNameLst>
                                      </p:cBhvr>
                                      <p:tavLst>
                                        <p:tav tm="0">
                                          <p:val>
                                            <p:strVal val="#ppt_h"/>
                                          </p:val>
                                        </p:tav>
                                        <p:tav tm="100000">
                                          <p:val>
                                            <p:strVal val="#ppt_h"/>
                                          </p:val>
                                        </p:tav>
                                      </p:tavLst>
                                    </p:anim>
                                    <p:anim calcmode="lin" valueType="num">
                                      <p:cBhvr>
                                        <p:cTn id="71"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72"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73"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74" dur="1000" decel="50000">
                                          <p:stCondLst>
                                            <p:cond delay="0"/>
                                          </p:stCondLst>
                                        </p:cTn>
                                        <p:tgtEl>
                                          <p:spTgt spid="6"/>
                                        </p:tgtEl>
                                      </p:cBhvr>
                                    </p:animEffect>
                                  </p:childTnLst>
                                </p:cTn>
                              </p:par>
                            </p:childTnLst>
                          </p:cTn>
                        </p:par>
                      </p:childTnLst>
                    </p:cTn>
                  </p:par>
                  <p:par>
                    <p:cTn id="75" fill="hold">
                      <p:stCondLst>
                        <p:cond delay="indefinite"/>
                      </p:stCondLst>
                      <p:childTnLst>
                        <p:par>
                          <p:cTn id="76" fill="hold">
                            <p:stCondLst>
                              <p:cond delay="0"/>
                            </p:stCondLst>
                            <p:childTnLst>
                              <p:par>
                                <p:cTn id="77" presetID="25" presetClass="entr" presetSubtype="0" fill="hold" grpId="0" nodeType="clickEffect">
                                  <p:stCondLst>
                                    <p:cond delay="0"/>
                                  </p:stCondLst>
                                  <p:childTnLst>
                                    <p:set>
                                      <p:cBhvr>
                                        <p:cTn id="78" dur="1" fill="hold">
                                          <p:stCondLst>
                                            <p:cond delay="0"/>
                                          </p:stCondLst>
                                        </p:cTn>
                                        <p:tgtEl>
                                          <p:spTgt spid="8"/>
                                        </p:tgtEl>
                                        <p:attrNameLst>
                                          <p:attrName>style.visibility</p:attrName>
                                        </p:attrNameLst>
                                      </p:cBhvr>
                                      <p:to>
                                        <p:strVal val="visible"/>
                                      </p:to>
                                    </p:set>
                                    <p:anim calcmode="lin" valueType="num">
                                      <p:cBhvr>
                                        <p:cTn id="79"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0"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81"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82" dur="1000" fill="hold"/>
                                        <p:tgtEl>
                                          <p:spTgt spid="8"/>
                                        </p:tgtEl>
                                        <p:attrNameLst>
                                          <p:attrName>ppt_h</p:attrName>
                                        </p:attrNameLst>
                                      </p:cBhvr>
                                      <p:tavLst>
                                        <p:tav tm="0">
                                          <p:val>
                                            <p:strVal val="#ppt_h"/>
                                          </p:val>
                                        </p:tav>
                                        <p:tav tm="100000">
                                          <p:val>
                                            <p:strVal val="#ppt_h"/>
                                          </p:val>
                                        </p:tav>
                                      </p:tavLst>
                                    </p:anim>
                                    <p:anim calcmode="lin" valueType="num">
                                      <p:cBhvr>
                                        <p:cTn id="83"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84"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85"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86" dur="1000" decel="50000">
                                          <p:stCondLst>
                                            <p:cond delay="0"/>
                                          </p:stCondLst>
                                        </p:cTn>
                                        <p:tgtEl>
                                          <p:spTgt spid="8"/>
                                        </p:tgtEl>
                                      </p:cBhvr>
                                    </p:animEffect>
                                  </p:childTnLst>
                                </p:cTn>
                              </p:par>
                            </p:childTnLst>
                          </p:cTn>
                        </p:par>
                      </p:childTnLst>
                    </p:cTn>
                  </p:par>
                  <p:par>
                    <p:cTn id="87" fill="hold">
                      <p:stCondLst>
                        <p:cond delay="indefinite"/>
                      </p:stCondLst>
                      <p:childTnLst>
                        <p:par>
                          <p:cTn id="88" fill="hold">
                            <p:stCondLst>
                              <p:cond delay="0"/>
                            </p:stCondLst>
                            <p:childTnLst>
                              <p:par>
                                <p:cTn id="89" presetID="25" presetClass="entr" presetSubtype="0" fill="hold" grpId="0" nodeType="clickEffect">
                                  <p:stCondLst>
                                    <p:cond delay="0"/>
                                  </p:stCondLst>
                                  <p:childTnLst>
                                    <p:set>
                                      <p:cBhvr>
                                        <p:cTn id="90" dur="1" fill="hold">
                                          <p:stCondLst>
                                            <p:cond delay="0"/>
                                          </p:stCondLst>
                                        </p:cTn>
                                        <p:tgtEl>
                                          <p:spTgt spid="5"/>
                                        </p:tgtEl>
                                        <p:attrNameLst>
                                          <p:attrName>style.visibility</p:attrName>
                                        </p:attrNameLst>
                                      </p:cBhvr>
                                      <p:to>
                                        <p:strVal val="visible"/>
                                      </p:to>
                                    </p:set>
                                    <p:anim calcmode="lin" valueType="num">
                                      <p:cBhvr>
                                        <p:cTn id="91"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92"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93"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94" dur="1000" fill="hold"/>
                                        <p:tgtEl>
                                          <p:spTgt spid="5"/>
                                        </p:tgtEl>
                                        <p:attrNameLst>
                                          <p:attrName>ppt_h</p:attrName>
                                        </p:attrNameLst>
                                      </p:cBhvr>
                                      <p:tavLst>
                                        <p:tav tm="0">
                                          <p:val>
                                            <p:strVal val="#ppt_h"/>
                                          </p:val>
                                        </p:tav>
                                        <p:tav tm="100000">
                                          <p:val>
                                            <p:strVal val="#ppt_h"/>
                                          </p:val>
                                        </p:tav>
                                      </p:tavLst>
                                    </p:anim>
                                    <p:anim calcmode="lin" valueType="num">
                                      <p:cBhvr>
                                        <p:cTn id="95"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96"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97"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98" dur="1000" decel="50000">
                                          <p:stCondLst>
                                            <p:cond delay="0"/>
                                          </p:stCondLst>
                                        </p:cTn>
                                        <p:tgtEl>
                                          <p:spTgt spid="5"/>
                                        </p:tgtEl>
                                      </p:cBhvr>
                                    </p:animEffect>
                                  </p:childTnLst>
                                </p:cTn>
                              </p:par>
                            </p:childTnLst>
                          </p:cTn>
                        </p:par>
                      </p:childTnLst>
                    </p:cTn>
                  </p:par>
                  <p:par>
                    <p:cTn id="99" fill="hold">
                      <p:stCondLst>
                        <p:cond delay="indefinite"/>
                      </p:stCondLst>
                      <p:childTnLst>
                        <p:par>
                          <p:cTn id="100" fill="hold">
                            <p:stCondLst>
                              <p:cond delay="0"/>
                            </p:stCondLst>
                            <p:childTnLst>
                              <p:par>
                                <p:cTn id="101" presetID="25" presetClass="entr" presetSubtype="0" fill="hold" grpId="0" nodeType="clickEffect">
                                  <p:stCondLst>
                                    <p:cond delay="0"/>
                                  </p:stCondLst>
                                  <p:childTnLst>
                                    <p:set>
                                      <p:cBhvr>
                                        <p:cTn id="102" dur="1" fill="hold">
                                          <p:stCondLst>
                                            <p:cond delay="0"/>
                                          </p:stCondLst>
                                        </p:cTn>
                                        <p:tgtEl>
                                          <p:spTgt spid="14"/>
                                        </p:tgtEl>
                                        <p:attrNameLst>
                                          <p:attrName>style.visibility</p:attrName>
                                        </p:attrNameLst>
                                      </p:cBhvr>
                                      <p:to>
                                        <p:strVal val="visible"/>
                                      </p:to>
                                    </p:set>
                                    <p:anim calcmode="lin" valueType="num">
                                      <p:cBhvr>
                                        <p:cTn id="103" dur="500" decel="50000" fill="hold">
                                          <p:stCondLst>
                                            <p:cond delay="0"/>
                                          </p:stCondLst>
                                        </p:cTn>
                                        <p:tgtEl>
                                          <p:spTgt spid="14"/>
                                        </p:tgtEl>
                                        <p:attrNameLst>
                                          <p:attrName>style.rotation</p:attrName>
                                        </p:attrNameLst>
                                      </p:cBhvr>
                                      <p:tavLst>
                                        <p:tav tm="0">
                                          <p:val>
                                            <p:fltVal val="-90"/>
                                          </p:val>
                                        </p:tav>
                                        <p:tav tm="100000">
                                          <p:val>
                                            <p:fltVal val="0"/>
                                          </p:val>
                                        </p:tav>
                                      </p:tavLst>
                                    </p:anim>
                                    <p:anim calcmode="lin" valueType="num">
                                      <p:cBhvr>
                                        <p:cTn id="104" dur="500" decel="50000" fill="hold">
                                          <p:stCondLst>
                                            <p:cond delay="0"/>
                                          </p:stCondLst>
                                        </p:cTn>
                                        <p:tgtEl>
                                          <p:spTgt spid="14"/>
                                        </p:tgtEl>
                                        <p:attrNameLst>
                                          <p:attrName>ppt_w</p:attrName>
                                        </p:attrNameLst>
                                      </p:cBhvr>
                                      <p:tavLst>
                                        <p:tav tm="0">
                                          <p:val>
                                            <p:strVal val="#ppt_w"/>
                                          </p:val>
                                        </p:tav>
                                        <p:tav tm="100000">
                                          <p:val>
                                            <p:strVal val="#ppt_w*.05"/>
                                          </p:val>
                                        </p:tav>
                                      </p:tavLst>
                                    </p:anim>
                                    <p:anim calcmode="lin" valueType="num">
                                      <p:cBhvr>
                                        <p:cTn id="105" dur="500" accel="50000" fill="hold">
                                          <p:stCondLst>
                                            <p:cond delay="500"/>
                                          </p:stCondLst>
                                        </p:cTn>
                                        <p:tgtEl>
                                          <p:spTgt spid="14"/>
                                        </p:tgtEl>
                                        <p:attrNameLst>
                                          <p:attrName>ppt_w</p:attrName>
                                        </p:attrNameLst>
                                      </p:cBhvr>
                                      <p:tavLst>
                                        <p:tav tm="0">
                                          <p:val>
                                            <p:strVal val="#ppt_w*.05"/>
                                          </p:val>
                                        </p:tav>
                                        <p:tav tm="100000">
                                          <p:val>
                                            <p:strVal val="#ppt_w"/>
                                          </p:val>
                                        </p:tav>
                                      </p:tavLst>
                                    </p:anim>
                                    <p:anim calcmode="lin" valueType="num">
                                      <p:cBhvr>
                                        <p:cTn id="106" dur="1000" fill="hold"/>
                                        <p:tgtEl>
                                          <p:spTgt spid="14"/>
                                        </p:tgtEl>
                                        <p:attrNameLst>
                                          <p:attrName>ppt_h</p:attrName>
                                        </p:attrNameLst>
                                      </p:cBhvr>
                                      <p:tavLst>
                                        <p:tav tm="0">
                                          <p:val>
                                            <p:strVal val="#ppt_h"/>
                                          </p:val>
                                        </p:tav>
                                        <p:tav tm="100000">
                                          <p:val>
                                            <p:strVal val="#ppt_h"/>
                                          </p:val>
                                        </p:tav>
                                      </p:tavLst>
                                    </p:anim>
                                    <p:anim calcmode="lin" valueType="num">
                                      <p:cBhvr>
                                        <p:cTn id="107" dur="500" decel="50000" fill="hold">
                                          <p:stCondLst>
                                            <p:cond delay="0"/>
                                          </p:stCondLst>
                                        </p:cTn>
                                        <p:tgtEl>
                                          <p:spTgt spid="14"/>
                                        </p:tgtEl>
                                        <p:attrNameLst>
                                          <p:attrName>ppt_x</p:attrName>
                                        </p:attrNameLst>
                                      </p:cBhvr>
                                      <p:tavLst>
                                        <p:tav tm="0">
                                          <p:val>
                                            <p:strVal val="#ppt_x+.4"/>
                                          </p:val>
                                        </p:tav>
                                        <p:tav tm="100000">
                                          <p:val>
                                            <p:strVal val="#ppt_x"/>
                                          </p:val>
                                        </p:tav>
                                      </p:tavLst>
                                    </p:anim>
                                    <p:anim calcmode="lin" valueType="num">
                                      <p:cBhvr>
                                        <p:cTn id="108" dur="500" decel="50000" fill="hold">
                                          <p:stCondLst>
                                            <p:cond delay="0"/>
                                          </p:stCondLst>
                                        </p:cTn>
                                        <p:tgtEl>
                                          <p:spTgt spid="14"/>
                                        </p:tgtEl>
                                        <p:attrNameLst>
                                          <p:attrName>ppt_y</p:attrName>
                                        </p:attrNameLst>
                                      </p:cBhvr>
                                      <p:tavLst>
                                        <p:tav tm="0">
                                          <p:val>
                                            <p:strVal val="#ppt_y-.2"/>
                                          </p:val>
                                        </p:tav>
                                        <p:tav tm="100000">
                                          <p:val>
                                            <p:strVal val="#ppt_y+.1"/>
                                          </p:val>
                                        </p:tav>
                                      </p:tavLst>
                                    </p:anim>
                                    <p:anim calcmode="lin" valueType="num">
                                      <p:cBhvr>
                                        <p:cTn id="109" dur="500" accel="50000" fill="hold">
                                          <p:stCondLst>
                                            <p:cond delay="500"/>
                                          </p:stCondLst>
                                        </p:cTn>
                                        <p:tgtEl>
                                          <p:spTgt spid="14"/>
                                        </p:tgtEl>
                                        <p:attrNameLst>
                                          <p:attrName>ppt_y</p:attrName>
                                        </p:attrNameLst>
                                      </p:cBhvr>
                                      <p:tavLst>
                                        <p:tav tm="0">
                                          <p:val>
                                            <p:strVal val="#ppt_y+.1"/>
                                          </p:val>
                                        </p:tav>
                                        <p:tav tm="100000">
                                          <p:val>
                                            <p:strVal val="#ppt_y"/>
                                          </p:val>
                                        </p:tav>
                                      </p:tavLst>
                                    </p:anim>
                                    <p:animEffect transition="in" filter="fade">
                                      <p:cBhvr>
                                        <p:cTn id="110" dur="1000" decel="50000">
                                          <p:stCondLst>
                                            <p:cond delay="0"/>
                                          </p:stCondLst>
                                        </p:cTn>
                                        <p:tgtEl>
                                          <p:spTgt spid="14"/>
                                        </p:tgtEl>
                                      </p:cBhvr>
                                    </p:animEffect>
                                  </p:childTnLst>
                                </p:cTn>
                              </p:par>
                            </p:childTnLst>
                          </p:cTn>
                        </p:par>
                      </p:childTnLst>
                    </p:cTn>
                  </p:par>
                  <p:par>
                    <p:cTn id="111" fill="hold">
                      <p:stCondLst>
                        <p:cond delay="indefinite"/>
                      </p:stCondLst>
                      <p:childTnLst>
                        <p:par>
                          <p:cTn id="112" fill="hold">
                            <p:stCondLst>
                              <p:cond delay="0"/>
                            </p:stCondLst>
                            <p:childTnLst>
                              <p:par>
                                <p:cTn id="113" presetID="25" presetClass="entr" presetSubtype="0" fill="hold" grpId="0" nodeType="clickEffect">
                                  <p:stCondLst>
                                    <p:cond delay="0"/>
                                  </p:stCondLst>
                                  <p:childTnLst>
                                    <p:set>
                                      <p:cBhvr>
                                        <p:cTn id="114" dur="1" fill="hold">
                                          <p:stCondLst>
                                            <p:cond delay="0"/>
                                          </p:stCondLst>
                                        </p:cTn>
                                        <p:tgtEl>
                                          <p:spTgt spid="9"/>
                                        </p:tgtEl>
                                        <p:attrNameLst>
                                          <p:attrName>style.visibility</p:attrName>
                                        </p:attrNameLst>
                                      </p:cBhvr>
                                      <p:to>
                                        <p:strVal val="visible"/>
                                      </p:to>
                                    </p:set>
                                    <p:anim calcmode="lin" valueType="num">
                                      <p:cBhvr>
                                        <p:cTn id="115" dur="50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116" dur="50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117" dur="500" accel="50000" fill="hold">
                                          <p:stCondLst>
                                            <p:cond delay="500"/>
                                          </p:stCondLst>
                                        </p:cTn>
                                        <p:tgtEl>
                                          <p:spTgt spid="9"/>
                                        </p:tgtEl>
                                        <p:attrNameLst>
                                          <p:attrName>ppt_w</p:attrName>
                                        </p:attrNameLst>
                                      </p:cBhvr>
                                      <p:tavLst>
                                        <p:tav tm="0">
                                          <p:val>
                                            <p:strVal val="#ppt_w*.05"/>
                                          </p:val>
                                        </p:tav>
                                        <p:tav tm="100000">
                                          <p:val>
                                            <p:strVal val="#ppt_w"/>
                                          </p:val>
                                        </p:tav>
                                      </p:tavLst>
                                    </p:anim>
                                    <p:anim calcmode="lin" valueType="num">
                                      <p:cBhvr>
                                        <p:cTn id="118" dur="1000" fill="hold"/>
                                        <p:tgtEl>
                                          <p:spTgt spid="9"/>
                                        </p:tgtEl>
                                        <p:attrNameLst>
                                          <p:attrName>ppt_h</p:attrName>
                                        </p:attrNameLst>
                                      </p:cBhvr>
                                      <p:tavLst>
                                        <p:tav tm="0">
                                          <p:val>
                                            <p:strVal val="#ppt_h"/>
                                          </p:val>
                                        </p:tav>
                                        <p:tav tm="100000">
                                          <p:val>
                                            <p:strVal val="#ppt_h"/>
                                          </p:val>
                                        </p:tav>
                                      </p:tavLst>
                                    </p:anim>
                                    <p:anim calcmode="lin" valueType="num">
                                      <p:cBhvr>
                                        <p:cTn id="119" dur="50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120" dur="50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121" dur="500" accel="50000" fill="hold">
                                          <p:stCondLst>
                                            <p:cond delay="500"/>
                                          </p:stCondLst>
                                        </p:cTn>
                                        <p:tgtEl>
                                          <p:spTgt spid="9"/>
                                        </p:tgtEl>
                                        <p:attrNameLst>
                                          <p:attrName>ppt_y</p:attrName>
                                        </p:attrNameLst>
                                      </p:cBhvr>
                                      <p:tavLst>
                                        <p:tav tm="0">
                                          <p:val>
                                            <p:strVal val="#ppt_y+.1"/>
                                          </p:val>
                                        </p:tav>
                                        <p:tav tm="100000">
                                          <p:val>
                                            <p:strVal val="#ppt_y"/>
                                          </p:val>
                                        </p:tav>
                                      </p:tavLst>
                                    </p:anim>
                                    <p:animEffect transition="in" filter="fade">
                                      <p:cBhvr>
                                        <p:cTn id="122" dur="1000" decel="50000">
                                          <p:stCondLst>
                                            <p:cond delay="0"/>
                                          </p:stCondLst>
                                        </p:cTn>
                                        <p:tgtEl>
                                          <p:spTgt spid="9"/>
                                        </p:tgtEl>
                                      </p:cBhvr>
                                    </p:animEffect>
                                  </p:childTnLst>
                                </p:cTn>
                              </p:par>
                            </p:childTnLst>
                          </p:cTn>
                        </p:par>
                      </p:childTnLst>
                    </p:cTn>
                  </p:par>
                  <p:par>
                    <p:cTn id="123" fill="hold">
                      <p:stCondLst>
                        <p:cond delay="indefinite"/>
                      </p:stCondLst>
                      <p:childTnLst>
                        <p:par>
                          <p:cTn id="124" fill="hold">
                            <p:stCondLst>
                              <p:cond delay="0"/>
                            </p:stCondLst>
                            <p:childTnLst>
                              <p:par>
                                <p:cTn id="125" presetID="25" presetClass="entr" presetSubtype="0" fill="hold" grpId="0" nodeType="clickEffect">
                                  <p:stCondLst>
                                    <p:cond delay="0"/>
                                  </p:stCondLst>
                                  <p:childTnLst>
                                    <p:set>
                                      <p:cBhvr>
                                        <p:cTn id="126" dur="1" fill="hold">
                                          <p:stCondLst>
                                            <p:cond delay="0"/>
                                          </p:stCondLst>
                                        </p:cTn>
                                        <p:tgtEl>
                                          <p:spTgt spid="10"/>
                                        </p:tgtEl>
                                        <p:attrNameLst>
                                          <p:attrName>style.visibility</p:attrName>
                                        </p:attrNameLst>
                                      </p:cBhvr>
                                      <p:to>
                                        <p:strVal val="visible"/>
                                      </p:to>
                                    </p:set>
                                    <p:anim calcmode="lin" valueType="num">
                                      <p:cBhvr>
                                        <p:cTn id="127" dur="50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128" dur="50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129" dur="500" accel="50000" fill="hold">
                                          <p:stCondLst>
                                            <p:cond delay="500"/>
                                          </p:stCondLst>
                                        </p:cTn>
                                        <p:tgtEl>
                                          <p:spTgt spid="10"/>
                                        </p:tgtEl>
                                        <p:attrNameLst>
                                          <p:attrName>ppt_w</p:attrName>
                                        </p:attrNameLst>
                                      </p:cBhvr>
                                      <p:tavLst>
                                        <p:tav tm="0">
                                          <p:val>
                                            <p:strVal val="#ppt_w*.05"/>
                                          </p:val>
                                        </p:tav>
                                        <p:tav tm="100000">
                                          <p:val>
                                            <p:strVal val="#ppt_w"/>
                                          </p:val>
                                        </p:tav>
                                      </p:tavLst>
                                    </p:anim>
                                    <p:anim calcmode="lin" valueType="num">
                                      <p:cBhvr>
                                        <p:cTn id="130" dur="1000" fill="hold"/>
                                        <p:tgtEl>
                                          <p:spTgt spid="10"/>
                                        </p:tgtEl>
                                        <p:attrNameLst>
                                          <p:attrName>ppt_h</p:attrName>
                                        </p:attrNameLst>
                                      </p:cBhvr>
                                      <p:tavLst>
                                        <p:tav tm="0">
                                          <p:val>
                                            <p:strVal val="#ppt_h"/>
                                          </p:val>
                                        </p:tav>
                                        <p:tav tm="100000">
                                          <p:val>
                                            <p:strVal val="#ppt_h"/>
                                          </p:val>
                                        </p:tav>
                                      </p:tavLst>
                                    </p:anim>
                                    <p:anim calcmode="lin" valueType="num">
                                      <p:cBhvr>
                                        <p:cTn id="131" dur="50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132" dur="50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133" dur="500" accel="50000" fill="hold">
                                          <p:stCondLst>
                                            <p:cond delay="500"/>
                                          </p:stCondLst>
                                        </p:cTn>
                                        <p:tgtEl>
                                          <p:spTgt spid="10"/>
                                        </p:tgtEl>
                                        <p:attrNameLst>
                                          <p:attrName>ppt_y</p:attrName>
                                        </p:attrNameLst>
                                      </p:cBhvr>
                                      <p:tavLst>
                                        <p:tav tm="0">
                                          <p:val>
                                            <p:strVal val="#ppt_y+.1"/>
                                          </p:val>
                                        </p:tav>
                                        <p:tav tm="100000">
                                          <p:val>
                                            <p:strVal val="#ppt_y"/>
                                          </p:val>
                                        </p:tav>
                                      </p:tavLst>
                                    </p:anim>
                                    <p:animEffect transition="in" filter="fade">
                                      <p:cBhvr>
                                        <p:cTn id="134" dur="1000" decel="50000">
                                          <p:stCondLst>
                                            <p:cond delay="0"/>
                                          </p:stCondLst>
                                        </p:cTn>
                                        <p:tgtEl>
                                          <p:spTgt spid="10"/>
                                        </p:tgtEl>
                                      </p:cBhvr>
                                    </p:animEffect>
                                  </p:childTnLst>
                                </p:cTn>
                              </p:par>
                            </p:childTnLst>
                          </p:cTn>
                        </p:par>
                      </p:childTnLst>
                    </p:cTn>
                  </p:par>
                  <p:par>
                    <p:cTn id="135" fill="hold">
                      <p:stCondLst>
                        <p:cond delay="indefinite"/>
                      </p:stCondLst>
                      <p:childTnLst>
                        <p:par>
                          <p:cTn id="136" fill="hold">
                            <p:stCondLst>
                              <p:cond delay="0"/>
                            </p:stCondLst>
                            <p:childTnLst>
                              <p:par>
                                <p:cTn id="137" presetID="25" presetClass="entr" presetSubtype="0" fill="hold" grpId="0" nodeType="clickEffect">
                                  <p:stCondLst>
                                    <p:cond delay="0"/>
                                  </p:stCondLst>
                                  <p:childTnLst>
                                    <p:set>
                                      <p:cBhvr>
                                        <p:cTn id="138" dur="1" fill="hold">
                                          <p:stCondLst>
                                            <p:cond delay="0"/>
                                          </p:stCondLst>
                                        </p:cTn>
                                        <p:tgtEl>
                                          <p:spTgt spid="12"/>
                                        </p:tgtEl>
                                        <p:attrNameLst>
                                          <p:attrName>style.visibility</p:attrName>
                                        </p:attrNameLst>
                                      </p:cBhvr>
                                      <p:to>
                                        <p:strVal val="visible"/>
                                      </p:to>
                                    </p:set>
                                    <p:anim calcmode="lin" valueType="num">
                                      <p:cBhvr>
                                        <p:cTn id="139" dur="500"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140" dur="500"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141" dur="500" accel="50000" fill="hold">
                                          <p:stCondLst>
                                            <p:cond delay="500"/>
                                          </p:stCondLst>
                                        </p:cTn>
                                        <p:tgtEl>
                                          <p:spTgt spid="12"/>
                                        </p:tgtEl>
                                        <p:attrNameLst>
                                          <p:attrName>ppt_w</p:attrName>
                                        </p:attrNameLst>
                                      </p:cBhvr>
                                      <p:tavLst>
                                        <p:tav tm="0">
                                          <p:val>
                                            <p:strVal val="#ppt_w*.05"/>
                                          </p:val>
                                        </p:tav>
                                        <p:tav tm="100000">
                                          <p:val>
                                            <p:strVal val="#ppt_w"/>
                                          </p:val>
                                        </p:tav>
                                      </p:tavLst>
                                    </p:anim>
                                    <p:anim calcmode="lin" valueType="num">
                                      <p:cBhvr>
                                        <p:cTn id="142" dur="1000" fill="hold"/>
                                        <p:tgtEl>
                                          <p:spTgt spid="12"/>
                                        </p:tgtEl>
                                        <p:attrNameLst>
                                          <p:attrName>ppt_h</p:attrName>
                                        </p:attrNameLst>
                                      </p:cBhvr>
                                      <p:tavLst>
                                        <p:tav tm="0">
                                          <p:val>
                                            <p:strVal val="#ppt_h"/>
                                          </p:val>
                                        </p:tav>
                                        <p:tav tm="100000">
                                          <p:val>
                                            <p:strVal val="#ppt_h"/>
                                          </p:val>
                                        </p:tav>
                                      </p:tavLst>
                                    </p:anim>
                                    <p:anim calcmode="lin" valueType="num">
                                      <p:cBhvr>
                                        <p:cTn id="143" dur="500"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144" dur="500"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145" dur="500" accel="50000" fill="hold">
                                          <p:stCondLst>
                                            <p:cond delay="500"/>
                                          </p:stCondLst>
                                        </p:cTn>
                                        <p:tgtEl>
                                          <p:spTgt spid="12"/>
                                        </p:tgtEl>
                                        <p:attrNameLst>
                                          <p:attrName>ppt_y</p:attrName>
                                        </p:attrNameLst>
                                      </p:cBhvr>
                                      <p:tavLst>
                                        <p:tav tm="0">
                                          <p:val>
                                            <p:strVal val="#ppt_y+.1"/>
                                          </p:val>
                                        </p:tav>
                                        <p:tav tm="100000">
                                          <p:val>
                                            <p:strVal val="#ppt_y"/>
                                          </p:val>
                                        </p:tav>
                                      </p:tavLst>
                                    </p:anim>
                                    <p:animEffect transition="in" filter="fade">
                                      <p:cBhvr>
                                        <p:cTn id="146" dur="1000" decel="50000">
                                          <p:stCondLst>
                                            <p:cond delay="0"/>
                                          </p:stCondLst>
                                        </p:cTn>
                                        <p:tgtEl>
                                          <p:spTgt spid="12"/>
                                        </p:tgtEl>
                                      </p:cBhvr>
                                    </p:animEffect>
                                  </p:childTnLst>
                                </p:cTn>
                              </p:par>
                            </p:childTnLst>
                          </p:cTn>
                        </p:par>
                      </p:childTnLst>
                    </p:cTn>
                  </p:par>
                  <p:par>
                    <p:cTn id="147" fill="hold">
                      <p:stCondLst>
                        <p:cond delay="indefinite"/>
                      </p:stCondLst>
                      <p:childTnLst>
                        <p:par>
                          <p:cTn id="148" fill="hold">
                            <p:stCondLst>
                              <p:cond delay="0"/>
                            </p:stCondLst>
                            <p:childTnLst>
                              <p:par>
                                <p:cTn id="149" presetID="25" presetClass="entr" presetSubtype="0" fill="hold" grpId="0" nodeType="clickEffect">
                                  <p:stCondLst>
                                    <p:cond delay="0"/>
                                  </p:stCondLst>
                                  <p:childTnLst>
                                    <p:set>
                                      <p:cBhvr>
                                        <p:cTn id="150" dur="1" fill="hold">
                                          <p:stCondLst>
                                            <p:cond delay="0"/>
                                          </p:stCondLst>
                                        </p:cTn>
                                        <p:tgtEl>
                                          <p:spTgt spid="15"/>
                                        </p:tgtEl>
                                        <p:attrNameLst>
                                          <p:attrName>style.visibility</p:attrName>
                                        </p:attrNameLst>
                                      </p:cBhvr>
                                      <p:to>
                                        <p:strVal val="visible"/>
                                      </p:to>
                                    </p:set>
                                    <p:anim calcmode="lin" valueType="num">
                                      <p:cBhvr>
                                        <p:cTn id="151" dur="500"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152" dur="500"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153" dur="500" accel="50000" fill="hold">
                                          <p:stCondLst>
                                            <p:cond delay="500"/>
                                          </p:stCondLst>
                                        </p:cTn>
                                        <p:tgtEl>
                                          <p:spTgt spid="15"/>
                                        </p:tgtEl>
                                        <p:attrNameLst>
                                          <p:attrName>ppt_w</p:attrName>
                                        </p:attrNameLst>
                                      </p:cBhvr>
                                      <p:tavLst>
                                        <p:tav tm="0">
                                          <p:val>
                                            <p:strVal val="#ppt_w*.05"/>
                                          </p:val>
                                        </p:tav>
                                        <p:tav tm="100000">
                                          <p:val>
                                            <p:strVal val="#ppt_w"/>
                                          </p:val>
                                        </p:tav>
                                      </p:tavLst>
                                    </p:anim>
                                    <p:anim calcmode="lin" valueType="num">
                                      <p:cBhvr>
                                        <p:cTn id="154" dur="1000" fill="hold"/>
                                        <p:tgtEl>
                                          <p:spTgt spid="15"/>
                                        </p:tgtEl>
                                        <p:attrNameLst>
                                          <p:attrName>ppt_h</p:attrName>
                                        </p:attrNameLst>
                                      </p:cBhvr>
                                      <p:tavLst>
                                        <p:tav tm="0">
                                          <p:val>
                                            <p:strVal val="#ppt_h"/>
                                          </p:val>
                                        </p:tav>
                                        <p:tav tm="100000">
                                          <p:val>
                                            <p:strVal val="#ppt_h"/>
                                          </p:val>
                                        </p:tav>
                                      </p:tavLst>
                                    </p:anim>
                                    <p:anim calcmode="lin" valueType="num">
                                      <p:cBhvr>
                                        <p:cTn id="155" dur="500"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156" dur="500"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157" dur="500" accel="50000" fill="hold">
                                          <p:stCondLst>
                                            <p:cond delay="500"/>
                                          </p:stCondLst>
                                        </p:cTn>
                                        <p:tgtEl>
                                          <p:spTgt spid="15"/>
                                        </p:tgtEl>
                                        <p:attrNameLst>
                                          <p:attrName>ppt_y</p:attrName>
                                        </p:attrNameLst>
                                      </p:cBhvr>
                                      <p:tavLst>
                                        <p:tav tm="0">
                                          <p:val>
                                            <p:strVal val="#ppt_y+.1"/>
                                          </p:val>
                                        </p:tav>
                                        <p:tav tm="100000">
                                          <p:val>
                                            <p:strVal val="#ppt_y"/>
                                          </p:val>
                                        </p:tav>
                                      </p:tavLst>
                                    </p:anim>
                                    <p:animEffect transition="in" filter="fade">
                                      <p:cBhvr>
                                        <p:cTn id="158" dur="1000" decel="50000">
                                          <p:stCondLst>
                                            <p:cond delay="0"/>
                                          </p:stCondLst>
                                        </p:cTn>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P spid="13" grpId="0"/>
      <p:bldP spid="14" grpId="0"/>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Content Placeholder 6" descr="Yellow River flood.jpg"/>
          <p:cNvPicPr>
            <a:picLocks noGrp="1" noChangeAspect="1"/>
          </p:cNvPicPr>
          <p:nvPr>
            <p:ph idx="1"/>
          </p:nvPr>
        </p:nvPicPr>
        <p:blipFill>
          <a:blip r:embed="rId2" cstate="print"/>
          <a:srcRect/>
          <a:stretch>
            <a:fillRect/>
          </a:stretch>
        </p:blipFill>
        <p:spPr>
          <a:xfrm>
            <a:off x="-228600" y="0"/>
            <a:ext cx="9906000" cy="6858000"/>
          </a:xfr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Content Placeholder 3" descr="Kaifeng well from shul.bmp"/>
          <p:cNvPicPr>
            <a:picLocks noGrp="1" noChangeAspect="1"/>
          </p:cNvPicPr>
          <p:nvPr>
            <p:ph idx="1"/>
          </p:nvPr>
        </p:nvPicPr>
        <p:blipFill>
          <a:blip r:embed="rId2" cstate="print"/>
          <a:srcRect/>
          <a:stretch>
            <a:fillRect/>
          </a:stretch>
        </p:blipFill>
        <p:spPr>
          <a:xfrm>
            <a:off x="0" y="0"/>
            <a:ext cx="9144000" cy="6858000"/>
          </a:xfrm>
        </p:spPr>
      </p:pic>
      <p:sp>
        <p:nvSpPr>
          <p:cNvPr id="2" name="Title 1"/>
          <p:cNvSpPr>
            <a:spLocks noGrp="1"/>
          </p:cNvSpPr>
          <p:nvPr>
            <p:ph type="title"/>
          </p:nvPr>
        </p:nvSpPr>
        <p:spPr>
          <a:xfrm>
            <a:off x="304800" y="3260725"/>
            <a:ext cx="9144000" cy="3597275"/>
          </a:xfrm>
        </p:spPr>
        <p:txBody>
          <a:bodyPr/>
          <a:lstStyle/>
          <a:p>
            <a:pPr eaLnBrk="1" fontAlgn="auto" hangingPunct="1">
              <a:spcAft>
                <a:spcPts val="0"/>
              </a:spcAft>
              <a:defRPr/>
            </a:pPr>
            <a:r>
              <a:rPr lang="en-US" dirty="0" smtClean="0">
                <a:solidFill>
                  <a:schemeClr val="accent1">
                    <a:tint val="88000"/>
                    <a:satMod val="150000"/>
                  </a:schemeClr>
                </a:solidFill>
              </a:rPr>
              <a:t>This is all that remains of the last Kaifeng synagogue: the synagogue well, now in a public hospital.</a:t>
            </a:r>
            <a:endParaRPr lang="en-US" dirty="0">
              <a:solidFill>
                <a:schemeClr val="accent1">
                  <a:tint val="88000"/>
                  <a:satMod val="1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4" presetClass="entr" presetSubtype="0" accel="10000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3000" fill="hold"/>
                                        <p:tgtEl>
                                          <p:spTgt spid="4"/>
                                        </p:tgtEl>
                                        <p:attrNameLst>
                                          <p:attrName>ppt_w</p:attrName>
                                        </p:attrNameLst>
                                      </p:cBhvr>
                                      <p:tavLst>
                                        <p:tav tm="0">
                                          <p:val>
                                            <p:strVal val="#ppt_w*0.05"/>
                                          </p:val>
                                        </p:tav>
                                        <p:tav tm="100000">
                                          <p:val>
                                            <p:strVal val="#ppt_w"/>
                                          </p:val>
                                        </p:tav>
                                      </p:tavLst>
                                    </p:anim>
                                    <p:anim calcmode="lin" valueType="num">
                                      <p:cBhvr>
                                        <p:cTn id="15" dur="3000" fill="hold"/>
                                        <p:tgtEl>
                                          <p:spTgt spid="4"/>
                                        </p:tgtEl>
                                        <p:attrNameLst>
                                          <p:attrName>ppt_h</p:attrName>
                                        </p:attrNameLst>
                                      </p:cBhvr>
                                      <p:tavLst>
                                        <p:tav tm="0">
                                          <p:val>
                                            <p:strVal val="#ppt_h"/>
                                          </p:val>
                                        </p:tav>
                                        <p:tav tm="100000">
                                          <p:val>
                                            <p:strVal val="#ppt_h"/>
                                          </p:val>
                                        </p:tav>
                                      </p:tavLst>
                                    </p:anim>
                                    <p:anim calcmode="lin" valueType="num">
                                      <p:cBhvr>
                                        <p:cTn id="16" dur="3000" fill="hold"/>
                                        <p:tgtEl>
                                          <p:spTgt spid="4"/>
                                        </p:tgtEl>
                                        <p:attrNameLst>
                                          <p:attrName>ppt_x</p:attrName>
                                        </p:attrNameLst>
                                      </p:cBhvr>
                                      <p:tavLst>
                                        <p:tav tm="0">
                                          <p:val>
                                            <p:strVal val="#ppt_x-.2"/>
                                          </p:val>
                                        </p:tav>
                                        <p:tav tm="100000">
                                          <p:val>
                                            <p:strVal val="#ppt_x"/>
                                          </p:val>
                                        </p:tav>
                                      </p:tavLst>
                                    </p:anim>
                                    <p:anim calcmode="lin" valueType="num">
                                      <p:cBhvr>
                                        <p:cTn id="17" dur="3000" fill="hold"/>
                                        <p:tgtEl>
                                          <p:spTgt spid="4"/>
                                        </p:tgtEl>
                                        <p:attrNameLst>
                                          <p:attrName>ppt_y</p:attrName>
                                        </p:attrNameLst>
                                      </p:cBhvr>
                                      <p:tavLst>
                                        <p:tav tm="0">
                                          <p:val>
                                            <p:strVal val="#ppt_y"/>
                                          </p:val>
                                        </p:tav>
                                        <p:tav tm="100000">
                                          <p:val>
                                            <p:strVal val="#ppt_y"/>
                                          </p:val>
                                        </p:tav>
                                      </p:tavLst>
                                    </p:anim>
                                    <p:animEffect transition="in" filter="fade">
                                      <p:cBhvr>
                                        <p:cTn id="18" dur="3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4" name="TextBox 3"/>
          <p:cNvSpPr txBox="1">
            <a:spLocks noChangeArrowheads="1"/>
          </p:cNvSpPr>
          <p:nvPr/>
        </p:nvSpPr>
        <p:spPr bwMode="auto">
          <a:xfrm>
            <a:off x="3886200" y="304800"/>
            <a:ext cx="4953000" cy="5632450"/>
          </a:xfrm>
          <a:prstGeom prst="rect">
            <a:avLst/>
          </a:prstGeom>
          <a:noFill/>
          <a:ln w="9525">
            <a:noFill/>
            <a:miter lim="800000"/>
            <a:headEnd/>
            <a:tailEnd/>
          </a:ln>
        </p:spPr>
        <p:txBody>
          <a:bodyPr>
            <a:spAutoFit/>
          </a:bodyPr>
          <a:lstStyle/>
          <a:p>
            <a:r>
              <a:rPr lang="en-US" sz="3600">
                <a:solidFill>
                  <a:srgbClr val="FF9900"/>
                </a:solidFill>
                <a:latin typeface="Verdana" pitchFamily="34" charset="0"/>
              </a:rPr>
              <a:t>The flood brought an end to the "golden age" of the Jewish settlement of China. By the time of the flood, the Jewish population of China had reached about 5,000, mostly in Kaifeng.</a:t>
            </a:r>
          </a:p>
        </p:txBody>
      </p:sp>
      <p:pic>
        <p:nvPicPr>
          <p:cNvPr id="28675" name="Picture 2" descr="chinese.jpg"/>
          <p:cNvPicPr>
            <a:picLocks noChangeAspect="1"/>
          </p:cNvPicPr>
          <p:nvPr/>
        </p:nvPicPr>
        <p:blipFill>
          <a:blip r:embed="rId2" cstate="print"/>
          <a:srcRect/>
          <a:stretch>
            <a:fillRect/>
          </a:stretch>
        </p:blipFill>
        <p:spPr bwMode="auto">
          <a:xfrm>
            <a:off x="304800" y="2133600"/>
            <a:ext cx="2895600" cy="4286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5807075"/>
            <a:ext cx="5715000" cy="1050925"/>
          </a:xfrm>
        </p:spPr>
        <p:txBody>
          <a:bodyPr/>
          <a:lstStyle/>
          <a:p>
            <a:pPr algn="ctr" eaLnBrk="1" fontAlgn="auto" hangingPunct="1">
              <a:spcAft>
                <a:spcPts val="0"/>
              </a:spcAft>
              <a:defRPr/>
            </a:pPr>
            <a:r>
              <a:rPr lang="en-US" dirty="0" smtClean="0">
                <a:solidFill>
                  <a:schemeClr val="accent1">
                    <a:tint val="88000"/>
                    <a:satMod val="150000"/>
                  </a:schemeClr>
                </a:solidFill>
              </a:rPr>
              <a:t>Modern Kaifeng</a:t>
            </a:r>
            <a:endParaRPr lang="en-US" dirty="0">
              <a:solidFill>
                <a:schemeClr val="accent1">
                  <a:tint val="88000"/>
                  <a:satMod val="150000"/>
                </a:schemeClr>
              </a:solidFill>
            </a:endParaRPr>
          </a:p>
        </p:txBody>
      </p:sp>
      <p:pic>
        <p:nvPicPr>
          <p:cNvPr id="29699" name="Content Placeholder 3" descr="Kaifeng beauty (Medium).jpg"/>
          <p:cNvPicPr>
            <a:picLocks noGrp="1" noChangeAspect="1"/>
          </p:cNvPicPr>
          <p:nvPr>
            <p:ph idx="1"/>
          </p:nvPr>
        </p:nvPicPr>
        <p:blipFill>
          <a:blip r:embed="rId2" cstate="print"/>
          <a:srcRect/>
          <a:stretch>
            <a:fillRect/>
          </a:stretch>
        </p:blipFill>
        <p:spPr>
          <a:xfrm>
            <a:off x="-26988" y="206375"/>
            <a:ext cx="9197976" cy="5661025"/>
          </a:xfr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0722" name="Picture 5" descr="rally.jpeg"/>
          <p:cNvPicPr>
            <a:picLocks noChangeAspect="1"/>
          </p:cNvPicPr>
          <p:nvPr/>
        </p:nvPicPr>
        <p:blipFill>
          <a:blip r:embed="rId3" cstate="print"/>
          <a:srcRect/>
          <a:stretch>
            <a:fillRect/>
          </a:stretch>
        </p:blipFill>
        <p:spPr bwMode="auto">
          <a:xfrm>
            <a:off x="381000" y="609600"/>
            <a:ext cx="8331200" cy="6248400"/>
          </a:xfrm>
          <a:prstGeom prst="rect">
            <a:avLst/>
          </a:prstGeom>
          <a:noFill/>
          <a:ln w="9525">
            <a:noFill/>
            <a:miter lim="800000"/>
            <a:headEnd/>
            <a:tailEnd/>
          </a:ln>
        </p:spPr>
      </p:pic>
      <p:sp>
        <p:nvSpPr>
          <p:cNvPr id="2" name="Title 1"/>
          <p:cNvSpPr>
            <a:spLocks noGrp="1"/>
          </p:cNvSpPr>
          <p:nvPr>
            <p:ph type="title"/>
          </p:nvPr>
        </p:nvSpPr>
        <p:spPr>
          <a:xfrm>
            <a:off x="0" y="-228600"/>
            <a:ext cx="9144000" cy="1616075"/>
          </a:xfrm>
          <a:solidFill>
            <a:schemeClr val="tx1">
              <a:lumMod val="75000"/>
            </a:schemeClr>
          </a:solidFill>
        </p:spPr>
        <p:txBody>
          <a:bodyPr>
            <a:normAutofit fontScale="90000"/>
          </a:bodyPr>
          <a:lstStyle/>
          <a:p>
            <a:pPr algn="ctr" eaLnBrk="1" fontAlgn="auto" hangingPunct="1">
              <a:spcAft>
                <a:spcPts val="0"/>
              </a:spcAft>
              <a:defRPr/>
            </a:pPr>
            <a:r>
              <a:rPr lang="en-US" dirty="0" smtClean="0">
                <a:solidFill>
                  <a:srgbClr val="002060"/>
                </a:solidFill>
              </a:rPr>
              <a:t>How can we demonstrate our commitment together</a:t>
            </a:r>
            <a:r>
              <a:rPr lang="he-IL" dirty="0" smtClean="0">
                <a:solidFill>
                  <a:srgbClr val="002060"/>
                </a:solidFill>
              </a:rPr>
              <a:t> </a:t>
            </a:r>
            <a:r>
              <a:rPr lang="en-US" dirty="0" smtClean="0">
                <a:solidFill>
                  <a:srgbClr val="002060"/>
                </a:solidFill>
              </a:rPr>
              <a:t>to </a:t>
            </a:r>
            <a:r>
              <a:rPr lang="en-US" dirty="0" err="1" smtClean="0">
                <a:solidFill>
                  <a:srgbClr val="002060"/>
                </a:solidFill>
              </a:rPr>
              <a:t>Eretz</a:t>
            </a:r>
            <a:r>
              <a:rPr lang="en-US" dirty="0" smtClean="0">
                <a:solidFill>
                  <a:srgbClr val="002060"/>
                </a:solidFill>
              </a:rPr>
              <a:t> </a:t>
            </a:r>
            <a:r>
              <a:rPr lang="en-US" dirty="0" err="1" smtClean="0">
                <a:solidFill>
                  <a:srgbClr val="002060"/>
                </a:solidFill>
              </a:rPr>
              <a:t>Yisrael</a:t>
            </a:r>
            <a:r>
              <a:rPr lang="en-US" dirty="0" smtClean="0">
                <a:solidFill>
                  <a:srgbClr val="002060"/>
                </a:solidFill>
              </a:rPr>
              <a:t>?</a:t>
            </a:r>
            <a:endParaRPr lang="en-US" dirty="0">
              <a:solidFill>
                <a:srgbClr val="00206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686800" cy="1722437"/>
          </a:xfrm>
        </p:spPr>
        <p:txBody>
          <a:bodyPr>
            <a:noAutofit/>
          </a:bodyPr>
          <a:lstStyle/>
          <a:p>
            <a:pPr algn="ctr" rtl="1" eaLnBrk="1" fontAlgn="auto" hangingPunct="1">
              <a:spcAft>
                <a:spcPts val="0"/>
              </a:spcAft>
              <a:defRPr/>
            </a:pPr>
            <a:r>
              <a:rPr lang="en-US" sz="4000" dirty="0" smtClean="0">
                <a:solidFill>
                  <a:schemeClr val="accent1">
                    <a:tint val="88000"/>
                    <a:satMod val="150000"/>
                  </a:schemeClr>
                </a:solidFill>
              </a:rPr>
              <a:t>Where do we discuss </a:t>
            </a:r>
            <a:br>
              <a:rPr lang="en-US" sz="4000" dirty="0" smtClean="0">
                <a:solidFill>
                  <a:schemeClr val="accent1">
                    <a:tint val="88000"/>
                    <a:satMod val="150000"/>
                  </a:schemeClr>
                </a:solidFill>
              </a:rPr>
            </a:br>
            <a:r>
              <a:rPr lang="he-IL" sz="4000" dirty="0" smtClean="0">
                <a:solidFill>
                  <a:schemeClr val="accent1">
                    <a:tint val="88000"/>
                    <a:satMod val="150000"/>
                  </a:schemeClr>
                </a:solidFill>
              </a:rPr>
              <a:t> </a:t>
            </a:r>
            <a:r>
              <a:rPr lang="en-US" sz="4000" i="1" dirty="0" smtClean="0">
                <a:solidFill>
                  <a:schemeClr val="accent1">
                    <a:tint val="88000"/>
                    <a:satMod val="150000"/>
                  </a:schemeClr>
                </a:solidFill>
              </a:rPr>
              <a:t>the gathering of the exiles?</a:t>
            </a:r>
            <a:endParaRPr lang="en-US" sz="4000" dirty="0">
              <a:solidFill>
                <a:schemeClr val="accent1">
                  <a:tint val="88000"/>
                  <a:satMod val="150000"/>
                </a:schemeClr>
              </a:solidFill>
            </a:endParaRPr>
          </a:p>
        </p:txBody>
      </p:sp>
      <p:graphicFrame>
        <p:nvGraphicFramePr>
          <p:cNvPr id="4" name="Content Placeholder 3"/>
          <p:cNvGraphicFramePr>
            <a:graphicFrameLocks noGrp="1"/>
          </p:cNvGraphicFramePr>
          <p:nvPr>
            <p:ph idx="1"/>
          </p:nvPr>
        </p:nvGraphicFramePr>
        <p:xfrm>
          <a:off x="304800" y="2133600"/>
          <a:ext cx="8183562" cy="41878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4B406AA4-A18E-414A-B79B-78A1FA21931F}"/>
                                            </p:graphicEl>
                                          </p:spTgt>
                                        </p:tgtEl>
                                        <p:attrNameLst>
                                          <p:attrName>style.visibility</p:attrName>
                                        </p:attrNameLst>
                                      </p:cBhvr>
                                      <p:to>
                                        <p:strVal val="visible"/>
                                      </p:to>
                                    </p:set>
                                    <p:animEffect transition="in" filter="fade">
                                      <p:cBhvr>
                                        <p:cTn id="7" dur="2000"/>
                                        <p:tgtEl>
                                          <p:spTgt spid="4">
                                            <p:graphicEl>
                                              <a:dgm id="{4B406AA4-A18E-414A-B79B-78A1FA21931F}"/>
                                            </p:graphic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graphicEl>
                                              <a:dgm id="{C58C9D36-3B48-4659-947F-CA352EFB9A6D}"/>
                                            </p:graphicEl>
                                          </p:spTgt>
                                        </p:tgtEl>
                                        <p:attrNameLst>
                                          <p:attrName>style.visibility</p:attrName>
                                        </p:attrNameLst>
                                      </p:cBhvr>
                                      <p:to>
                                        <p:strVal val="visible"/>
                                      </p:to>
                                    </p:set>
                                    <p:animEffect transition="in" filter="fade">
                                      <p:cBhvr>
                                        <p:cTn id="10" dur="2000"/>
                                        <p:tgtEl>
                                          <p:spTgt spid="4">
                                            <p:graphicEl>
                                              <a:dgm id="{C58C9D36-3B48-4659-947F-CA352EFB9A6D}"/>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685800"/>
          <a:ext cx="8229600" cy="54403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43" name="Picture 4" descr="elal.jpg"/>
          <p:cNvPicPr>
            <a:picLocks noChangeAspect="1"/>
          </p:cNvPicPr>
          <p:nvPr/>
        </p:nvPicPr>
        <p:blipFill>
          <a:blip r:embed="rId7" cstate="print"/>
          <a:srcRect/>
          <a:stretch>
            <a:fillRect/>
          </a:stretch>
        </p:blipFill>
        <p:spPr bwMode="auto">
          <a:xfrm>
            <a:off x="457200" y="2057400"/>
            <a:ext cx="3065463" cy="228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Content Placeholder 3" descr="Z H Kalisher.jpg"/>
          <p:cNvPicPr>
            <a:picLocks noGrp="1" noChangeAspect="1"/>
          </p:cNvPicPr>
          <p:nvPr>
            <p:ph idx="1"/>
          </p:nvPr>
        </p:nvPicPr>
        <p:blipFill>
          <a:blip r:embed="rId3" cstate="print"/>
          <a:srcRect b="15887"/>
          <a:stretch>
            <a:fillRect/>
          </a:stretch>
        </p:blipFill>
        <p:spPr>
          <a:xfrm>
            <a:off x="990600" y="0"/>
            <a:ext cx="6934200" cy="6858000"/>
          </a:xfrm>
        </p:spPr>
      </p:pic>
      <p:sp>
        <p:nvSpPr>
          <p:cNvPr id="2" name="Title 1"/>
          <p:cNvSpPr>
            <a:spLocks noGrp="1"/>
          </p:cNvSpPr>
          <p:nvPr>
            <p:ph type="title"/>
          </p:nvPr>
        </p:nvSpPr>
        <p:spPr>
          <a:xfrm>
            <a:off x="4114800" y="3886200"/>
            <a:ext cx="3124200" cy="1524000"/>
          </a:xfrm>
        </p:spPr>
        <p:txBody>
          <a:bodyPr>
            <a:normAutofit fontScale="90000"/>
          </a:bodyPr>
          <a:lstStyle/>
          <a:p>
            <a:pPr eaLnBrk="1" fontAlgn="auto" hangingPunct="1">
              <a:spcAft>
                <a:spcPts val="0"/>
              </a:spcAft>
              <a:defRPr/>
            </a:pPr>
            <a:r>
              <a:rPr lang="en-US" dirty="0" smtClean="0">
                <a:solidFill>
                  <a:schemeClr val="accent1">
                    <a:tint val="88000"/>
                    <a:satMod val="150000"/>
                  </a:schemeClr>
                </a:solidFill>
              </a:rPr>
              <a:t>Rabbi </a:t>
            </a:r>
            <a:r>
              <a:rPr lang="en-US" dirty="0" err="1" smtClean="0">
                <a:solidFill>
                  <a:schemeClr val="accent1">
                    <a:tint val="88000"/>
                    <a:satMod val="150000"/>
                  </a:schemeClr>
                </a:solidFill>
              </a:rPr>
              <a:t>Zvi</a:t>
            </a:r>
            <a:r>
              <a:rPr lang="en-US" dirty="0" smtClean="0">
                <a:solidFill>
                  <a:schemeClr val="accent1">
                    <a:tint val="88000"/>
                    <a:satMod val="150000"/>
                  </a:schemeClr>
                </a:solidFill>
              </a:rPr>
              <a:t> Hirsh </a:t>
            </a:r>
            <a:r>
              <a:rPr lang="en-US" dirty="0" err="1" smtClean="0">
                <a:solidFill>
                  <a:schemeClr val="accent1">
                    <a:tint val="88000"/>
                    <a:satMod val="150000"/>
                  </a:schemeClr>
                </a:solidFill>
              </a:rPr>
              <a:t>Kalisher</a:t>
            </a:r>
            <a:r>
              <a:rPr lang="en-US" dirty="0" smtClean="0">
                <a:solidFill>
                  <a:schemeClr val="accent1">
                    <a:tint val="88000"/>
                    <a:satMod val="150000"/>
                  </a:schemeClr>
                </a:solidFill>
              </a:rPr>
              <a:t>: </a:t>
            </a:r>
            <a:br>
              <a:rPr lang="en-US" dirty="0" smtClean="0">
                <a:solidFill>
                  <a:schemeClr val="accent1">
                    <a:tint val="88000"/>
                    <a:satMod val="150000"/>
                  </a:schemeClr>
                </a:solidFill>
              </a:rPr>
            </a:br>
            <a:r>
              <a:rPr lang="en-US" dirty="0" smtClean="0">
                <a:solidFill>
                  <a:schemeClr val="accent1">
                    <a:tint val="88000"/>
                    <a:satMod val="150000"/>
                  </a:schemeClr>
                </a:solidFill>
              </a:rPr>
              <a:t>A Different Approach</a:t>
            </a:r>
            <a:endParaRPr lang="en-US" dirty="0">
              <a:solidFill>
                <a:schemeClr val="accent1">
                  <a:tint val="88000"/>
                  <a:satMod val="150000"/>
                </a:schemeClr>
              </a:solidFill>
            </a:endParaRPr>
          </a:p>
        </p:txBody>
      </p:sp>
      <p:sp>
        <p:nvSpPr>
          <p:cNvPr id="5" name="TextBox 4"/>
          <p:cNvSpPr txBox="1"/>
          <p:nvPr/>
        </p:nvSpPr>
        <p:spPr>
          <a:xfrm>
            <a:off x="838200" y="5791200"/>
            <a:ext cx="7620000" cy="830263"/>
          </a:xfrm>
          <a:prstGeom prst="rect">
            <a:avLst/>
          </a:prstGeom>
          <a:noFill/>
        </p:spPr>
        <p:txBody>
          <a:bodyPr>
            <a:spAutoFit/>
          </a:bodyPr>
          <a:lstStyle/>
          <a:p>
            <a:pPr algn="ctr" fontAlgn="auto">
              <a:spcBef>
                <a:spcPts val="0"/>
              </a:spcBef>
              <a:spcAft>
                <a:spcPts val="0"/>
              </a:spcAft>
              <a:defRPr/>
            </a:pPr>
            <a:r>
              <a:rPr lang="en-US" sz="2400" b="1" dirty="0">
                <a:solidFill>
                  <a:schemeClr val="bg1"/>
                </a:solidFill>
                <a:latin typeface="+mn-lt"/>
                <a:cs typeface="+mn-cs"/>
              </a:rPr>
              <a:t>March 24, 1795 (4 Nissan, 5555)</a:t>
            </a:r>
          </a:p>
          <a:p>
            <a:pPr algn="ctr" fontAlgn="auto">
              <a:spcBef>
                <a:spcPts val="0"/>
              </a:spcBef>
              <a:spcAft>
                <a:spcPts val="0"/>
              </a:spcAft>
              <a:defRPr/>
            </a:pPr>
            <a:r>
              <a:rPr lang="en-US" sz="2400" b="1" dirty="0">
                <a:solidFill>
                  <a:schemeClr val="bg1"/>
                </a:solidFill>
                <a:latin typeface="+mn-lt"/>
                <a:cs typeface="+mn-cs"/>
              </a:rPr>
              <a:t> - </a:t>
            </a:r>
            <a:r>
              <a:rPr lang="en-US" sz="2400" b="1" dirty="0">
                <a:solidFill>
                  <a:schemeClr val="bg1"/>
                </a:solidFill>
                <a:effectLst>
                  <a:outerShdw blurRad="38100" dist="38100" dir="2700000" algn="tl">
                    <a:srgbClr val="000000">
                      <a:alpha val="43137"/>
                    </a:srgbClr>
                  </a:outerShdw>
                </a:effectLst>
                <a:latin typeface="+mn-lt"/>
                <a:cs typeface="+mn-cs"/>
              </a:rPr>
              <a:t>October</a:t>
            </a:r>
            <a:r>
              <a:rPr lang="en-US" sz="2400" b="1" dirty="0">
                <a:solidFill>
                  <a:schemeClr val="bg1"/>
                </a:solidFill>
                <a:latin typeface="+mn-lt"/>
                <a:cs typeface="+mn-cs"/>
              </a:rPr>
              <a:t> 16, 1874, Germany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4983163"/>
            <a:ext cx="8183562" cy="1052512"/>
          </a:xfrm>
          <a:solidFill>
            <a:schemeClr val="accent6">
              <a:lumMod val="60000"/>
              <a:lumOff val="40000"/>
            </a:schemeClr>
          </a:solidFill>
        </p:spPr>
        <p:txBody>
          <a:bodyPr/>
          <a:lstStyle/>
          <a:p>
            <a:pPr eaLnBrk="1" fontAlgn="auto" hangingPunct="1">
              <a:spcAft>
                <a:spcPts val="0"/>
              </a:spcAft>
              <a:defRPr/>
            </a:pPr>
            <a:r>
              <a:rPr lang="he-IL" dirty="0" smtClean="0">
                <a:solidFill>
                  <a:schemeClr val="accent1">
                    <a:tint val="88000"/>
                    <a:satMod val="150000"/>
                  </a:schemeClr>
                </a:solidFill>
              </a:rPr>
              <a:t>ישעיהו כז:ו</a:t>
            </a:r>
            <a:endParaRPr lang="en-US" dirty="0">
              <a:solidFill>
                <a:schemeClr val="accent1">
                  <a:tint val="88000"/>
                  <a:satMod val="150000"/>
                </a:schemeClr>
              </a:solidFill>
            </a:endParaRPr>
          </a:p>
        </p:txBody>
      </p:sp>
      <p:sp>
        <p:nvSpPr>
          <p:cNvPr id="3" name="Content Placeholder 2"/>
          <p:cNvSpPr>
            <a:spLocks noGrp="1"/>
          </p:cNvSpPr>
          <p:nvPr>
            <p:ph idx="1"/>
          </p:nvPr>
        </p:nvSpPr>
        <p:spPr>
          <a:xfrm>
            <a:off x="457200" y="609600"/>
            <a:ext cx="8229600" cy="4953000"/>
          </a:xfrm>
          <a:solidFill>
            <a:schemeClr val="accent6">
              <a:lumMod val="40000"/>
              <a:lumOff val="60000"/>
            </a:schemeClr>
          </a:solidFill>
        </p:spPr>
        <p:txBody>
          <a:bodyPr>
            <a:noAutofit/>
          </a:bodyPr>
          <a:lstStyle/>
          <a:p>
            <a:pPr marL="265176" indent="-265176" algn="ctr" eaLnBrk="1" fontAlgn="auto" hangingPunct="1">
              <a:spcAft>
                <a:spcPts val="0"/>
              </a:spcAft>
              <a:buFont typeface="Wingdings 2"/>
              <a:buNone/>
              <a:defRPr/>
            </a:pPr>
            <a:r>
              <a:rPr lang="he-IL" sz="7200" dirty="0" smtClean="0">
                <a:solidFill>
                  <a:srgbClr val="FF6600"/>
                </a:solidFill>
              </a:rPr>
              <a:t>הַבָּאִים </a:t>
            </a:r>
            <a:r>
              <a:rPr lang="he-IL" sz="7200" dirty="0" err="1" smtClean="0">
                <a:solidFill>
                  <a:srgbClr val="FF6600"/>
                </a:solidFill>
              </a:rPr>
              <a:t>יַשׁ</a:t>
            </a:r>
            <a:r>
              <a:rPr lang="he-IL" sz="7200" dirty="0" smtClean="0">
                <a:solidFill>
                  <a:srgbClr val="FF6600"/>
                </a:solidFill>
              </a:rPr>
              <a:t>ְרֵ</a:t>
            </a:r>
            <a:r>
              <a:rPr lang="he-IL" sz="7200" dirty="0" err="1" smtClean="0">
                <a:solidFill>
                  <a:srgbClr val="FF6600"/>
                </a:solidFill>
              </a:rPr>
              <a:t>שׁ </a:t>
            </a:r>
            <a:r>
              <a:rPr lang="he-IL" sz="7200" dirty="0" smtClean="0">
                <a:solidFill>
                  <a:srgbClr val="FF6600"/>
                </a:solidFill>
              </a:rPr>
              <a:t>יַעֲקב, </a:t>
            </a:r>
          </a:p>
          <a:p>
            <a:pPr marL="265176" indent="-265176" algn="ctr" eaLnBrk="1" fontAlgn="auto" hangingPunct="1">
              <a:spcAft>
                <a:spcPts val="0"/>
              </a:spcAft>
              <a:buFont typeface="Wingdings 2"/>
              <a:buNone/>
              <a:defRPr/>
            </a:pPr>
            <a:r>
              <a:rPr lang="he-IL" sz="7200" dirty="0" smtClean="0">
                <a:solidFill>
                  <a:srgbClr val="FF6600"/>
                </a:solidFill>
              </a:rPr>
              <a:t>יָצִיץ וּפָרַח יִשְׂרָאֵל,</a:t>
            </a:r>
          </a:p>
          <a:p>
            <a:pPr marL="265176" indent="-265176" algn="ctr" eaLnBrk="1" fontAlgn="auto" hangingPunct="1">
              <a:spcAft>
                <a:spcPts val="0"/>
              </a:spcAft>
              <a:buFont typeface="Wingdings 2"/>
              <a:buNone/>
              <a:defRPr/>
            </a:pPr>
            <a:r>
              <a:rPr lang="he-IL" sz="7200" dirty="0" smtClean="0">
                <a:solidFill>
                  <a:srgbClr val="FF6600"/>
                </a:solidFill>
              </a:rPr>
              <a:t> וּמָלְאוּ פְנֵי-תֵבֵל, תְּנוּבָה.</a:t>
            </a:r>
            <a:endParaRPr lang="en-US" sz="7200" dirty="0">
              <a:solidFill>
                <a:srgbClr val="FF66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4800600"/>
            <a:ext cx="6934200" cy="1235075"/>
          </a:xfrm>
        </p:spPr>
        <p:txBody>
          <a:bodyPr>
            <a:normAutofit fontScale="90000"/>
          </a:bodyPr>
          <a:lstStyle/>
          <a:p>
            <a:pPr algn="ctr" eaLnBrk="1" hangingPunct="1">
              <a:defRPr/>
            </a:pPr>
            <a:r>
              <a:rPr lang="he-IL" sz="4800" dirty="0" smtClean="0"/>
              <a:t>הר</a:t>
            </a:r>
            <a:r>
              <a:rPr lang="he-IL" dirty="0" smtClean="0"/>
              <a:t> </a:t>
            </a:r>
            <a:r>
              <a:rPr lang="he-IL" sz="4800" dirty="0" smtClean="0"/>
              <a:t>ארבל, </a:t>
            </a:r>
            <a:br>
              <a:rPr lang="he-IL" sz="4800" dirty="0" smtClean="0"/>
            </a:br>
            <a:r>
              <a:rPr lang="he-IL" sz="4800" dirty="0" smtClean="0"/>
              <a:t>ליד הכנרת, בגליל</a:t>
            </a:r>
            <a:endParaRPr lang="en-US" dirty="0"/>
          </a:p>
        </p:txBody>
      </p:sp>
      <p:pic>
        <p:nvPicPr>
          <p:cNvPr id="13315" name="Content Placeholder 3" descr="Har Arbel.jpg"/>
          <p:cNvPicPr>
            <a:picLocks noGrp="1" noChangeAspect="1"/>
          </p:cNvPicPr>
          <p:nvPr>
            <p:ph idx="1"/>
          </p:nvPr>
        </p:nvPicPr>
        <p:blipFill>
          <a:blip r:embed="rId2" cstate="print"/>
          <a:srcRect/>
          <a:stretch>
            <a:fillRect/>
          </a:stretch>
        </p:blipFill>
        <p:spPr>
          <a:xfrm>
            <a:off x="1295400" y="609600"/>
            <a:ext cx="7050088" cy="4135438"/>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338" name="Picture 6" descr="895_large.jpg"/>
          <p:cNvPicPr>
            <a:picLocks noChangeAspect="1"/>
          </p:cNvPicPr>
          <p:nvPr/>
        </p:nvPicPr>
        <p:blipFill>
          <a:blip r:embed="rId3" cstate="print"/>
          <a:srcRect l="1714" t="10631" r="1714" b="4639"/>
          <a:stretch>
            <a:fillRect/>
          </a:stretch>
        </p:blipFill>
        <p:spPr bwMode="auto">
          <a:xfrm>
            <a:off x="0" y="-96838"/>
            <a:ext cx="9144000" cy="5659438"/>
          </a:xfrm>
          <a:prstGeom prst="rect">
            <a:avLst/>
          </a:prstGeom>
          <a:noFill/>
          <a:ln w="9525">
            <a:noFill/>
            <a:miter lim="800000"/>
            <a:headEnd/>
            <a:tailEnd/>
          </a:ln>
        </p:spPr>
      </p:pic>
      <p:sp>
        <p:nvSpPr>
          <p:cNvPr id="5" name="TextBox 4"/>
          <p:cNvSpPr txBox="1"/>
          <p:nvPr/>
        </p:nvSpPr>
        <p:spPr>
          <a:xfrm>
            <a:off x="228600" y="2895600"/>
            <a:ext cx="8458200" cy="3786188"/>
          </a:xfrm>
          <a:prstGeom prst="rect">
            <a:avLst/>
          </a:prstGeom>
          <a:noFill/>
        </p:spPr>
        <p:txBody>
          <a:bodyPr>
            <a:spAutoFit/>
          </a:bodyPr>
          <a:lstStyle/>
          <a:p>
            <a:pPr algn="ctr" fontAlgn="auto">
              <a:spcBef>
                <a:spcPts val="0"/>
              </a:spcBef>
              <a:spcAft>
                <a:spcPts val="0"/>
              </a:spcAft>
              <a:defRPr/>
            </a:pPr>
            <a:r>
              <a:rPr lang="he-IL" sz="4000" dirty="0">
                <a:solidFill>
                  <a:schemeClr val="accent1">
                    <a:lumMod val="20000"/>
                    <a:lumOff val="80000"/>
                  </a:schemeClr>
                </a:solidFill>
                <a:latin typeface="+mn-lt"/>
                <a:cs typeface="+mn-cs"/>
              </a:rPr>
              <a:t>שאין לך אפלה גדולה יותר </a:t>
            </a:r>
          </a:p>
          <a:p>
            <a:pPr algn="ctr" fontAlgn="auto">
              <a:spcBef>
                <a:spcPts val="0"/>
              </a:spcBef>
              <a:spcAft>
                <a:spcPts val="0"/>
              </a:spcAft>
              <a:defRPr/>
            </a:pPr>
            <a:r>
              <a:rPr lang="he-IL" sz="4000" dirty="0">
                <a:solidFill>
                  <a:schemeClr val="accent1">
                    <a:lumMod val="20000"/>
                    <a:lumOff val="80000"/>
                  </a:schemeClr>
                </a:solidFill>
                <a:latin typeface="+mn-lt"/>
                <a:cs typeface="+mn-cs"/>
              </a:rPr>
              <a:t>מאותה שעה הסמוכה לשחר... </a:t>
            </a:r>
            <a:endParaRPr lang="en-US" sz="4000" dirty="0">
              <a:solidFill>
                <a:schemeClr val="accent1">
                  <a:lumMod val="20000"/>
                  <a:lumOff val="80000"/>
                </a:schemeClr>
              </a:solidFill>
              <a:latin typeface="+mn-lt"/>
              <a:cs typeface="+mn-cs"/>
            </a:endParaRPr>
          </a:p>
          <a:p>
            <a:pPr algn="ctr" rtl="1" fontAlgn="auto">
              <a:spcBef>
                <a:spcPts val="0"/>
              </a:spcBef>
              <a:spcAft>
                <a:spcPts val="0"/>
              </a:spcAft>
              <a:defRPr/>
            </a:pPr>
            <a:r>
              <a:rPr lang="he-IL" sz="4000" dirty="0">
                <a:solidFill>
                  <a:schemeClr val="accent1">
                    <a:lumMod val="20000"/>
                    <a:lumOff val="80000"/>
                  </a:schemeClr>
                </a:solidFill>
                <a:latin typeface="+mn-lt"/>
                <a:cs typeface="+mn-cs"/>
              </a:rPr>
              <a:t>אלא עמוד השחר עולה </a:t>
            </a:r>
          </a:p>
          <a:p>
            <a:pPr algn="ctr" rtl="1" fontAlgn="auto">
              <a:spcBef>
                <a:spcPts val="0"/>
              </a:spcBef>
              <a:spcAft>
                <a:spcPts val="0"/>
              </a:spcAft>
              <a:defRPr/>
            </a:pPr>
            <a:r>
              <a:rPr lang="he-IL" sz="4000" dirty="0">
                <a:solidFill>
                  <a:schemeClr val="accent1">
                    <a:lumMod val="20000"/>
                    <a:lumOff val="80000"/>
                  </a:schemeClr>
                </a:solidFill>
                <a:latin typeface="+mn-lt"/>
                <a:cs typeface="+mn-cs"/>
              </a:rPr>
              <a:t>ומאיר לעולם תחילה,</a:t>
            </a:r>
          </a:p>
          <a:p>
            <a:pPr algn="ctr" rtl="1" fontAlgn="auto">
              <a:spcBef>
                <a:spcPts val="0"/>
              </a:spcBef>
              <a:spcAft>
                <a:spcPts val="0"/>
              </a:spcAft>
              <a:defRPr/>
            </a:pPr>
            <a:r>
              <a:rPr lang="he-IL" sz="4000" dirty="0">
                <a:solidFill>
                  <a:schemeClr val="accent1">
                    <a:lumMod val="20000"/>
                    <a:lumOff val="80000"/>
                  </a:schemeClr>
                </a:solidFill>
                <a:latin typeface="+mn-lt"/>
                <a:cs typeface="+mn-cs"/>
              </a:rPr>
              <a:t> ואחר כך גלגל חמה עולה ומאיר...</a:t>
            </a:r>
          </a:p>
          <a:p>
            <a:pPr algn="ctr" rtl="1" fontAlgn="auto">
              <a:spcBef>
                <a:spcPts val="0"/>
              </a:spcBef>
              <a:spcAft>
                <a:spcPts val="0"/>
              </a:spcAft>
              <a:defRPr/>
            </a:pPr>
            <a:r>
              <a:rPr lang="he-IL" sz="4000" dirty="0">
                <a:solidFill>
                  <a:schemeClr val="accent1">
                    <a:lumMod val="20000"/>
                    <a:lumOff val="80000"/>
                  </a:schemeClr>
                </a:solidFill>
                <a:latin typeface="+mn-lt"/>
                <a:cs typeface="+mn-cs"/>
              </a:rPr>
              <a:t>(</a:t>
            </a:r>
            <a:r>
              <a:rPr lang="en-US" sz="4000" dirty="0">
                <a:solidFill>
                  <a:schemeClr val="accent1">
                    <a:lumMod val="20000"/>
                    <a:lumOff val="80000"/>
                  </a:schemeClr>
                </a:solidFill>
                <a:latin typeface="+mn-lt"/>
                <a:cs typeface="+mn-cs"/>
              </a:rPr>
              <a:t> </a:t>
            </a:r>
            <a:r>
              <a:rPr lang="he-IL" sz="4000" dirty="0">
                <a:solidFill>
                  <a:schemeClr val="accent1">
                    <a:lumMod val="20000"/>
                    <a:lumOff val="80000"/>
                  </a:schemeClr>
                </a:solidFill>
                <a:latin typeface="+mn-lt"/>
                <a:cs typeface="+mn-cs"/>
              </a:rPr>
              <a:t>ירושלמי ברכות א, א</a:t>
            </a:r>
            <a:r>
              <a:rPr lang="en-US" sz="4000" dirty="0">
                <a:solidFill>
                  <a:schemeClr val="accent1">
                    <a:lumMod val="20000"/>
                    <a:lumOff val="80000"/>
                  </a:schemeClr>
                </a:solidFill>
                <a:latin typeface="+mn-lt"/>
                <a:cs typeface="+mn-cs"/>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fade">
                                      <p:cBhvr>
                                        <p:cTn id="10" dur="2000"/>
                                        <p:tgtEl>
                                          <p:spTgt spid="5">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fade">
                                      <p:cBhvr>
                                        <p:cTn id="13" dur="2000"/>
                                        <p:tgtEl>
                                          <p:spTgt spid="5">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xEl>
                                              <p:pRg st="3" end="3"/>
                                            </p:txEl>
                                          </p:spTgt>
                                        </p:tgtEl>
                                        <p:attrNameLst>
                                          <p:attrName>style.visibility</p:attrName>
                                        </p:attrNameLst>
                                      </p:cBhvr>
                                      <p:to>
                                        <p:strVal val="visible"/>
                                      </p:to>
                                    </p:set>
                                    <p:animEffect transition="in" filter="fade">
                                      <p:cBhvr>
                                        <p:cTn id="16" dur="2000"/>
                                        <p:tgtEl>
                                          <p:spTgt spid="5">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Effect transition="in" filter="fade">
                                      <p:cBhvr>
                                        <p:cTn id="19" dur="2000"/>
                                        <p:tgtEl>
                                          <p:spTgt spid="5">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
                                            <p:txEl>
                                              <p:pRg st="5" end="5"/>
                                            </p:txEl>
                                          </p:spTgt>
                                        </p:tgtEl>
                                        <p:attrNameLst>
                                          <p:attrName>style.visibility</p:attrName>
                                        </p:attrNameLst>
                                      </p:cBhvr>
                                      <p:to>
                                        <p:strVal val="visible"/>
                                      </p:to>
                                    </p:set>
                                    <p:animEffect transition="in" filter="fade">
                                      <p:cBhvr>
                                        <p:cTn id="22" dur="20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Content Placeholder 5" descr="sunrise in stages.jpg"/>
          <p:cNvPicPr>
            <a:picLocks noGrp="1" noChangeAspect="1"/>
          </p:cNvPicPr>
          <p:nvPr>
            <p:ph idx="1"/>
          </p:nvPr>
        </p:nvPicPr>
        <p:blipFill>
          <a:blip r:embed="rId3" cstate="print"/>
          <a:srcRect/>
          <a:stretch>
            <a:fillRect/>
          </a:stretch>
        </p:blipFill>
        <p:spPr>
          <a:xfrm>
            <a:off x="0" y="0"/>
            <a:ext cx="9328150" cy="6858000"/>
          </a:xfrm>
        </p:spPr>
      </p:pic>
      <p:sp>
        <p:nvSpPr>
          <p:cNvPr id="7" name="TextBox 6"/>
          <p:cNvSpPr txBox="1"/>
          <p:nvPr/>
        </p:nvSpPr>
        <p:spPr>
          <a:xfrm>
            <a:off x="1371600" y="2438400"/>
            <a:ext cx="7086600" cy="2586038"/>
          </a:xfrm>
          <a:prstGeom prst="rect">
            <a:avLst/>
          </a:prstGeom>
          <a:noFill/>
        </p:spPr>
        <p:txBody>
          <a:bodyPr>
            <a:spAutoFit/>
          </a:bodyPr>
          <a:lstStyle/>
          <a:p>
            <a:pPr rtl="1" fontAlgn="auto">
              <a:spcBef>
                <a:spcPts val="0"/>
              </a:spcBef>
              <a:spcAft>
                <a:spcPts val="0"/>
              </a:spcAft>
              <a:defRPr/>
            </a:pPr>
            <a:r>
              <a:rPr lang="he-IL" sz="5400" dirty="0">
                <a:solidFill>
                  <a:schemeClr val="accent1">
                    <a:lumMod val="20000"/>
                    <a:lumOff val="80000"/>
                  </a:schemeClr>
                </a:solidFill>
                <a:latin typeface="+mj-lt"/>
                <a:cs typeface="+mn-cs"/>
              </a:rPr>
              <a:t>"</a:t>
            </a:r>
            <a:r>
              <a:rPr lang="he-IL" sz="5400" dirty="0"/>
              <a:t>אָז יִבָּקַע כַּשַּׁחַר אוֹרֶךָ</a:t>
            </a:r>
            <a:r>
              <a:rPr lang="he-IL" sz="5400" dirty="0">
                <a:solidFill>
                  <a:schemeClr val="accent1">
                    <a:lumMod val="20000"/>
                    <a:lumOff val="80000"/>
                  </a:schemeClr>
                </a:solidFill>
                <a:latin typeface="+mj-lt"/>
                <a:cs typeface="+mn-cs"/>
              </a:rPr>
              <a:t>"</a:t>
            </a:r>
          </a:p>
          <a:p>
            <a:pPr algn="ctr" fontAlgn="auto">
              <a:spcBef>
                <a:spcPts val="0"/>
              </a:spcBef>
              <a:spcAft>
                <a:spcPts val="0"/>
              </a:spcAft>
              <a:defRPr/>
            </a:pPr>
            <a:r>
              <a:rPr lang="he-IL" sz="5400" dirty="0">
                <a:solidFill>
                  <a:schemeClr val="accent1">
                    <a:lumMod val="75000"/>
                  </a:schemeClr>
                </a:solidFill>
                <a:latin typeface="+mj-lt"/>
                <a:cs typeface="+mn-cs"/>
              </a:rPr>
              <a:t>ישעיה נח, ח: </a:t>
            </a:r>
            <a:endParaRPr lang="en-US" sz="5400" dirty="0">
              <a:solidFill>
                <a:schemeClr val="accent1">
                  <a:lumMod val="75000"/>
                </a:schemeClr>
              </a:solidFill>
              <a:latin typeface="+mj-lt"/>
              <a:cs typeface="+mn-cs"/>
            </a:endParaRPr>
          </a:p>
          <a:p>
            <a:pPr algn="ctr" fontAlgn="auto">
              <a:spcBef>
                <a:spcPts val="0"/>
              </a:spcBef>
              <a:spcAft>
                <a:spcPts val="0"/>
              </a:spcAft>
              <a:defRPr/>
            </a:pPr>
            <a:endParaRPr lang="en-US" sz="5400" dirty="0">
              <a:solidFill>
                <a:schemeClr val="accent1">
                  <a:lumMod val="20000"/>
                  <a:lumOff val="80000"/>
                </a:schemeClr>
              </a:solidFill>
              <a:latin typeface="+mj-lt"/>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iterate type="lt">
                                    <p:tmPct val="0"/>
                                  </p:iterate>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anim calcmode="lin" valueType="num">
                                      <p:cBhvr>
                                        <p:cTn id="8" dur="2000" fill="hold"/>
                                        <p:tgtEl>
                                          <p:spTgt spid="7"/>
                                        </p:tgtEl>
                                        <p:attrNameLst>
                                          <p:attrName>style.rotation</p:attrName>
                                        </p:attrNameLst>
                                      </p:cBhvr>
                                      <p:tavLst>
                                        <p:tav tm="0">
                                          <p:val>
                                            <p:fltVal val="720"/>
                                          </p:val>
                                        </p:tav>
                                        <p:tav tm="100000">
                                          <p:val>
                                            <p:fltVal val="0"/>
                                          </p:val>
                                        </p:tav>
                                      </p:tavLst>
                                    </p:anim>
                                    <p:anim calcmode="lin" valueType="num">
                                      <p:cBhvr>
                                        <p:cTn id="9" dur="2000" fill="hold"/>
                                        <p:tgtEl>
                                          <p:spTgt spid="7"/>
                                        </p:tgtEl>
                                        <p:attrNameLst>
                                          <p:attrName>ppt_h</p:attrName>
                                        </p:attrNameLst>
                                      </p:cBhvr>
                                      <p:tavLst>
                                        <p:tav tm="0">
                                          <p:val>
                                            <p:fltVal val="0"/>
                                          </p:val>
                                        </p:tav>
                                        <p:tav tm="100000">
                                          <p:val>
                                            <p:strVal val="#ppt_h"/>
                                          </p:val>
                                        </p:tav>
                                      </p:tavLst>
                                    </p:anim>
                                    <p:anim calcmode="lin" valueType="num">
                                      <p:cBhvr>
                                        <p:cTn id="10" dur="2000" fill="hold"/>
                                        <p:tgtEl>
                                          <p:spTgt spid="7"/>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2">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6088</TotalTime>
  <Words>508</Words>
  <Application>Microsoft Office PowerPoint</Application>
  <PresentationFormat>On-screen Show (4:3)</PresentationFormat>
  <Paragraphs>78</Paragraphs>
  <Slides>24</Slides>
  <Notes>8</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Aspect</vt:lpstr>
      <vt:lpstr>קיבוץ גלויות INGATHERING OF THE EXILES</vt:lpstr>
      <vt:lpstr>Slide 2</vt:lpstr>
      <vt:lpstr>Where do we discuss   the gathering of the exiles?</vt:lpstr>
      <vt:lpstr>Slide 4</vt:lpstr>
      <vt:lpstr>Rabbi Zvi Hirsh Kalisher:  A Different Approach</vt:lpstr>
      <vt:lpstr>ישעיהו כז:ו</vt:lpstr>
      <vt:lpstr>הר ארבל,  ליד הכנרת, בגליל</vt:lpstr>
      <vt:lpstr>Slide 8</vt:lpstr>
      <vt:lpstr>Slide 9</vt:lpstr>
      <vt:lpstr>Slide 10</vt:lpstr>
      <vt:lpstr>Slide 11</vt:lpstr>
      <vt:lpstr>Is there a conflict  between these two approaches?</vt:lpstr>
      <vt:lpstr>Slide 13</vt:lpstr>
      <vt:lpstr>See Michael Freund, Chairman</vt:lpstr>
      <vt:lpstr>36 TIMES!!!</vt:lpstr>
      <vt:lpstr>Slide 16</vt:lpstr>
      <vt:lpstr>Chinese Siddur</vt:lpstr>
      <vt:lpstr>Ancient Kaifeng shul</vt:lpstr>
      <vt:lpstr>The Kaifeng shul was destroyed by the flooding of the Yellow River in the 1800’s.</vt:lpstr>
      <vt:lpstr>Slide 20</vt:lpstr>
      <vt:lpstr>This is all that remains of the last Kaifeng synagogue: the synagogue well, now in a public hospital.</vt:lpstr>
      <vt:lpstr>Slide 22</vt:lpstr>
      <vt:lpstr>Modern Kaifeng</vt:lpstr>
      <vt:lpstr>How can we demonstrate our commitment together to Eretz Yisrael?</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Semadar Goldstein</dc:creator>
  <cp:lastModifiedBy>Semadar</cp:lastModifiedBy>
  <cp:revision>100</cp:revision>
  <dcterms:created xsi:type="dcterms:W3CDTF">2010-02-02T11:37:04Z</dcterms:created>
  <dcterms:modified xsi:type="dcterms:W3CDTF">2010-10-31T06:49:53Z</dcterms:modified>
</cp:coreProperties>
</file>